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19.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8.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rtl="true">
  <p:sldMasterIdLst>
    <p:sldMasterId id="2147483696" r:id="rId4"/>
    <p:sldMasterId id="2147483697" r:id="rId5"/>
    <p:sldMasterId id="2147483698" r:id="rId6"/>
    <p:sldMasterId id="2147483699" r:id="rId7"/>
    <p:sldMasterId id="2147483700" r:id="rId8"/>
    <p:sldMasterId id="214748370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Lst>
  <p:sldSz cy="5143500" cx="9144000"/>
  <p:notesSz cx="6858000" cy="9144000"/>
  <p:embeddedFontLst>
    <p:embeddedFont>
      <p:font typeface="Noto Sans Thin"/>
      <p:regular r:id="rId63"/>
      <p:bold r:id="rId64"/>
      <p:italic r:id="rId65"/>
      <p:boldItalic r:id="rId66"/>
    </p:embeddedFont>
    <p:embeddedFont>
      <p:font typeface="Noto Sans"/>
      <p:regular r:id="rId67"/>
      <p:bold r:id="rId68"/>
      <p:italic r:id="rId69"/>
      <p:boldItalic r:id="rId70"/>
    </p:embeddedFont>
    <p:embeddedFont>
      <p:font typeface="Noto Sans SemiBold"/>
      <p:regular r:id="rId71"/>
      <p:bold r:id="rId72"/>
      <p:italic r:id="rId73"/>
      <p:boldItalic r:id="rId74"/>
    </p:embeddedFont>
    <p:embeddedFont>
      <p:font typeface="Delicious Handrawn"/>
      <p:regular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9" name="Deepali Barapat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NotoSansSemiBold-italic.fntdata"/><Relationship Id="rId72" Type="http://schemas.openxmlformats.org/officeDocument/2006/relationships/font" Target="fonts/NotoSansSemiBold-bold.fntdata"/><Relationship Id="rId31" Type="http://schemas.openxmlformats.org/officeDocument/2006/relationships/slide" Target="slides/slide21.xml"/><Relationship Id="rId75" Type="http://schemas.openxmlformats.org/officeDocument/2006/relationships/font" Target="fonts/DeliciousHandrawn-regular.fntdata"/><Relationship Id="rId30" Type="http://schemas.openxmlformats.org/officeDocument/2006/relationships/slide" Target="slides/slide20.xml"/><Relationship Id="rId74" Type="http://schemas.openxmlformats.org/officeDocument/2006/relationships/font" Target="fonts/NotoSansSemiBold-boldItalic.fntdata"/><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71" Type="http://schemas.openxmlformats.org/officeDocument/2006/relationships/font" Target="fonts/NotoSansSemiBold-regular.fntdata"/><Relationship Id="rId70" Type="http://schemas.openxmlformats.org/officeDocument/2006/relationships/font" Target="fonts/NotoSans-boldItalic.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font" Target="fonts/NotoSansThin-bold.fntdata"/><Relationship Id="rId63" Type="http://schemas.openxmlformats.org/officeDocument/2006/relationships/font" Target="fonts/NotoSansThin-regular.fntdata"/><Relationship Id="rId22" Type="http://schemas.openxmlformats.org/officeDocument/2006/relationships/slide" Target="slides/slide12.xml"/><Relationship Id="rId66" Type="http://schemas.openxmlformats.org/officeDocument/2006/relationships/font" Target="fonts/NotoSansThin-boldItalic.fntdata"/><Relationship Id="rId21" Type="http://schemas.openxmlformats.org/officeDocument/2006/relationships/slide" Target="slides/slide11.xml"/><Relationship Id="rId65" Type="http://schemas.openxmlformats.org/officeDocument/2006/relationships/font" Target="fonts/NotoSansThin-italic.fntdata"/><Relationship Id="rId24" Type="http://schemas.openxmlformats.org/officeDocument/2006/relationships/slide" Target="slides/slide14.xml"/><Relationship Id="rId68" Type="http://schemas.openxmlformats.org/officeDocument/2006/relationships/font" Target="fonts/NotoSans-bold.fntdata"/><Relationship Id="rId23" Type="http://schemas.openxmlformats.org/officeDocument/2006/relationships/slide" Target="slides/slide13.xml"/><Relationship Id="rId67" Type="http://schemas.openxmlformats.org/officeDocument/2006/relationships/font" Target="fonts/NotoSans-regular.fntdata"/><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NotoSans-italic.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6-19T09:25:30.360">
    <p:pos x="6000" y="0"/>
    <p:text>Updated</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06-24T09:51:55.021">
    <p:pos x="6000" y="0"/>
    <p:text>New Slide</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4-06-24T09:52:02.597">
    <p:pos x="6000" y="0"/>
    <p:text>New Slide</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4-06-24T09:52:09.907">
    <p:pos x="6000" y="0"/>
    <p:text>New Slide</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4-06-24T09:54:15.704">
    <p:pos x="6000" y="0"/>
    <p:text>Updated</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4-06-24T09:54:23.305">
    <p:pos x="6000" y="0"/>
    <p:text>Updated</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4-06-24T09:57:27.316">
    <p:pos x="6000" y="0"/>
    <p:text>Updated</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4-06-24T09:58:27.922">
    <p:pos x="6000" y="0"/>
    <p:text>Update</p:tex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4-06-24T10:01:01.593">
    <p:pos x="6000" y="0"/>
    <p:text>Update the onboarding video with a new one</p:tex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8" dt="2024-06-24T10:11:33.311">
    <p:pos x="6000" y="0"/>
    <p:text>New Slide</p:tex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9" dt="2024-06-24T10:12:19.754">
    <p:pos x="6000" y="0"/>
    <p:text>New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6-19T09:25:39.509">
    <p:pos x="6000" y="0"/>
    <p:text>New Slide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6-19T09:26:06.557">
    <p:pos x="6000" y="0"/>
    <p:text>New Slide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6-19T09:25:54.707">
    <p:pos x="6000" y="0"/>
    <p:text>New Slide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6-24T10:16:03.711">
    <p:pos x="6000" y="0"/>
    <p:text>Updated</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6-24T09:51:18.618">
    <p:pos x="6000" y="0"/>
    <p:text>New Slide</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6-24T09:51:26.266">
    <p:pos x="6000" y="0"/>
    <p:text>New Slide</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06-24T09:51:38.289">
    <p:pos x="6000" y="0"/>
    <p:text>New Slide</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6-24T09:51:46.832">
    <p:pos x="6000" y="0"/>
    <p:text>New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a:pPr>
              <a:bidi/>
            </a:p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b847491d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0"/>
              </a:spcBef>
              <a:spcAft>
                <a:spcPts val="0"/>
              </a:spcAft>
              <a:buClr>
                <a:schemeClr val="dk1"/>
              </a:buClr>
              <a:buSzPts val="1100"/>
              <a:buFont typeface="Arial"/>
              <a:buNone/>
              <a:bidi/>
            </a:pPr>
            <a:endParaRPr sz="1200">
              <a:solidFill>
                <a:srgbClr val="0B4060"/>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bidi/>
            </a:pPr>
            <a:endParaRPr sz="1200">
              <a:solidFill>
                <a:srgbClr val="0B4060"/>
              </a:solidFill>
              <a:latin typeface="Noto Sans"/>
              <a:ea typeface="Noto Sans"/>
              <a:cs typeface="Noto Sans"/>
              <a:sym typeface="Noto Sans"/>
            </a:endParaRPr>
          </a:p>
          <a:p>
            <a:pPr indent="0" lvl="0" marL="0" rtl="0" algn="just">
              <a:lnSpc>
                <a:spcPct val="115000"/>
              </a:lnSpc>
              <a:spcBef>
                <a:spcPts val="1000"/>
              </a:spcBef>
              <a:spcAft>
                <a:spcPts val="1000"/>
              </a:spcAft>
              <a:buClr>
                <a:schemeClr val="dk1"/>
              </a:buClr>
              <a:buSzPts val="1100"/>
              <a:buFont typeface="Arial"/>
              <a:buNone/>
              <a:bidi/>
            </a:pPr>
          </a:p>
        </p:txBody>
      </p:sp>
      <p:sp>
        <p:nvSpPr>
          <p:cNvPr id="312" name="Google Shape;312;g2bb847491d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e6cc90a07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e6cc90a07c_0_76: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l">
              <a:spcBef>
                <a:spcPts val="0"/>
              </a:spcBef>
              <a:spcAft>
                <a:spcPts val="0"/>
              </a:spcAft>
              <a:buNone/>
              <a:bidi/>
            </a:pPr>
            <a:endParaRPr sz="1200">
              <a:solidFill>
                <a:srgbClr val="005878"/>
              </a:solidFill>
              <a:latin typeface="Noto Sans"/>
              <a:ea typeface="Noto Sans"/>
              <a:cs typeface="Noto Sans"/>
              <a:sym typeface="Noto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bb847491d1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2bb847491d1_0_1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50000"/>
              </a:lnSpc>
              <a:spcBef>
                <a:spcPts val="1200"/>
              </a:spcBef>
              <a:spcAft>
                <a:spcPts val="1200"/>
              </a:spcAft>
              <a:buClr>
                <a:schemeClr val="dk1"/>
              </a:buClr>
              <a:buSzPts val="1100"/>
              <a:buFont typeface="Arial"/>
              <a:buNone/>
              <a:bidi/>
            </a:pP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e7cf874afd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2e7cf874afd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50000"/>
              </a:lnSpc>
              <a:spcBef>
                <a:spcPts val="1200"/>
              </a:spcBef>
              <a:spcAft>
                <a:spcPts val="1200"/>
              </a:spcAft>
              <a:buClr>
                <a:schemeClr val="dk1"/>
              </a:buClr>
              <a:buSzPts val="1100"/>
              <a:buFont typeface="Arial"/>
              <a:buNone/>
              <a:bidi/>
            </a:pP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b847491d1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bb847491d1_0_1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50000"/>
              </a:lnSpc>
              <a:spcBef>
                <a:spcPts val="0"/>
              </a:spcBef>
              <a:spcAft>
                <a:spcPts val="1200"/>
              </a:spcAft>
              <a:buSzPts val="1100"/>
              <a:buNone/>
              <a:bidi/>
            </a:pP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bb847491d1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2bb847491d1_0_1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50000"/>
              </a:lnSpc>
              <a:spcBef>
                <a:spcPts val="0"/>
              </a:spcBef>
              <a:spcAft>
                <a:spcPts val="1200"/>
              </a:spcAft>
              <a:buSzPts val="1100"/>
              <a:buNone/>
              <a:bidi/>
            </a:pP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e7cf874af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2e7cf874afd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50000"/>
              </a:lnSpc>
              <a:spcBef>
                <a:spcPts val="0"/>
              </a:spcBef>
              <a:spcAft>
                <a:spcPts val="1200"/>
              </a:spcAft>
              <a:buSzPts val="1100"/>
              <a:buNone/>
              <a:bidi/>
            </a:pPr>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e7cf874af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2e7cf874afd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50000"/>
              </a:lnSpc>
              <a:spcBef>
                <a:spcPts val="0"/>
              </a:spcBef>
              <a:spcAft>
                <a:spcPts val="1200"/>
              </a:spcAft>
              <a:buSzPts val="1100"/>
              <a:buNone/>
              <a:bidi/>
            </a:pP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e7cf874af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2e7cf874afd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50000"/>
              </a:lnSpc>
              <a:spcBef>
                <a:spcPts val="0"/>
              </a:spcBef>
              <a:spcAft>
                <a:spcPts val="1200"/>
              </a:spcAft>
              <a:buSzPts val="1100"/>
              <a:buNone/>
              <a:bidi/>
            </a:pP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e7cf874af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2e7cf874afd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50000"/>
              </a:lnSpc>
              <a:spcBef>
                <a:spcPts val="0"/>
              </a:spcBef>
              <a:spcAft>
                <a:spcPts val="1200"/>
              </a:spcAft>
              <a:buSzPts val="1100"/>
              <a:buNone/>
              <a:bidi/>
            </a:pP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e7cf874af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2e7cf874afd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50000"/>
              </a:lnSpc>
              <a:spcBef>
                <a:spcPts val="0"/>
              </a:spcBef>
              <a:spcAft>
                <a:spcPts val="1200"/>
              </a:spcAft>
              <a:buSzPts val="1100"/>
              <a:buNone/>
              <a:bidi/>
            </a:pP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bb847491d1_0_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0" lvl="0" marL="0" rtl="0" algn="just">
              <a:lnSpc>
                <a:spcPct val="115000"/>
              </a:lnSpc>
              <a:spcBef>
                <a:spcPts val="0"/>
              </a:spcBef>
              <a:spcAft>
                <a:spcPts val="1200"/>
              </a:spcAft>
              <a:buClr>
                <a:schemeClr val="dk1"/>
              </a:buClr>
              <a:buSzPts val="1100"/>
              <a:buFont typeface="Arial"/>
              <a:buNone/>
              <a:bidi/>
            </a:pPr>
          </a:p>
        </p:txBody>
      </p:sp>
      <p:sp>
        <p:nvSpPr>
          <p:cNvPr id="324" name="Google Shape;324;g2bb847491d1_0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e7cf874af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2e7cf874afd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50000"/>
              </a:lnSpc>
              <a:spcBef>
                <a:spcPts val="0"/>
              </a:spcBef>
              <a:spcAft>
                <a:spcPts val="1200"/>
              </a:spcAft>
              <a:buSzPts val="1100"/>
              <a:buNone/>
              <a:bidi/>
            </a:pP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e7cf874af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2e7cf874afd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50000"/>
              </a:lnSpc>
              <a:spcBef>
                <a:spcPts val="0"/>
              </a:spcBef>
              <a:spcAft>
                <a:spcPts val="1200"/>
              </a:spcAft>
              <a:buSzPts val="1100"/>
              <a:buNone/>
              <a:bidi/>
            </a:pP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bb8474946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2bb8474946d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50000"/>
              </a:lnSpc>
              <a:spcBef>
                <a:spcPts val="0"/>
              </a:spcBef>
              <a:spcAft>
                <a:spcPts val="1200"/>
              </a:spcAft>
              <a:buSzPts val="1100"/>
              <a:buNone/>
              <a:bidi/>
            </a:pP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bb847491d1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2bb847491d1_0_1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50000"/>
              </a:lnSpc>
              <a:spcBef>
                <a:spcPts val="0"/>
              </a:spcBef>
              <a:spcAft>
                <a:spcPts val="1200"/>
              </a:spcAft>
              <a:buSzPts val="1100"/>
              <a:buNone/>
              <a:bidi/>
            </a:pP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bb847491d1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2bb847491d1_0_1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bb847491d1_0_1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
        <p:nvSpPr>
          <p:cNvPr id="625" name="Google Shape;625;g2bb847491d1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bbec03bd81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0"/>
              </a:spcBef>
              <a:spcAft>
                <a:spcPts val="1200"/>
              </a:spcAft>
              <a:buClr>
                <a:schemeClr val="dk1"/>
              </a:buClr>
              <a:buSzPts val="1100"/>
              <a:buFont typeface="Arial"/>
              <a:buNone/>
              <a:bidi/>
            </a:pPr>
          </a:p>
        </p:txBody>
      </p:sp>
      <p:sp>
        <p:nvSpPr>
          <p:cNvPr id="633" name="Google Shape;633;g2bbec03bd8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bbec03bd81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0"/>
              </a:spcBef>
              <a:spcAft>
                <a:spcPts val="1200"/>
              </a:spcAft>
              <a:buClr>
                <a:schemeClr val="dk1"/>
              </a:buClr>
              <a:buSzPts val="1100"/>
              <a:buFont typeface="Arial"/>
              <a:buNone/>
              <a:bidi/>
            </a:pPr>
          </a:p>
        </p:txBody>
      </p:sp>
      <p:sp>
        <p:nvSpPr>
          <p:cNvPr id="640" name="Google Shape;640;g2bbec03bd8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bbec03bd81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0"/>
              </a:spcBef>
              <a:spcAft>
                <a:spcPts val="1200"/>
              </a:spcAft>
              <a:buClr>
                <a:schemeClr val="dk1"/>
              </a:buClr>
              <a:buSzPts val="1100"/>
              <a:buFont typeface="Arial"/>
              <a:buNone/>
              <a:bidi/>
            </a:pPr>
          </a:p>
        </p:txBody>
      </p:sp>
      <p:sp>
        <p:nvSpPr>
          <p:cNvPr id="647" name="Google Shape;647;g2bbec03bd8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c19238c79b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1200"/>
              </a:spcBef>
              <a:spcAft>
                <a:spcPts val="1200"/>
              </a:spcAft>
              <a:buClr>
                <a:schemeClr val="dk1"/>
              </a:buClr>
              <a:buSzPts val="1100"/>
              <a:buFont typeface="Arial"/>
              <a:buNone/>
              <a:bidi/>
            </a:pPr>
          </a:p>
        </p:txBody>
      </p:sp>
      <p:sp>
        <p:nvSpPr>
          <p:cNvPr id="654" name="Google Shape;654;g2c19238c79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b8474946d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0" lvl="0" marL="0" rtl="0" algn="just">
              <a:lnSpc>
                <a:spcPct val="115000"/>
              </a:lnSpc>
              <a:spcBef>
                <a:spcPts val="0"/>
              </a:spcBef>
              <a:spcAft>
                <a:spcPts val="1200"/>
              </a:spcAft>
              <a:buClr>
                <a:schemeClr val="dk1"/>
              </a:buClr>
              <a:buSzPts val="1100"/>
              <a:buFont typeface="Arial"/>
              <a:buNone/>
              <a:bidi/>
            </a:pPr>
          </a:p>
        </p:txBody>
      </p:sp>
      <p:sp>
        <p:nvSpPr>
          <p:cNvPr id="330" name="Google Shape;330;g2bb8474946d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bb847491d1_0_1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bidi/>
            </a:pPr>
            <a:r>
              <a:rPr>
                <a:rtl/>
              </a:rPr>
              <a:t>Start a WhatsApp chat with Crianza con Conciencia+ chatbot</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Give participants the following instructions: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bidi/>
            </a:pPr>
            <a:r>
              <a:rPr>
                <a:rtl/>
              </a:rPr>
              <a:t>Open your phone.</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bidi/>
            </a:pPr>
            <a:r>
              <a:rPr>
                <a:rtl/>
              </a:rPr>
              <a:t>Save the Crianza con Conciencia+ chatbot phone number (+6-012-292-7434</a:t>
            </a:r>
            <a:r>
              <a:rPr>
                <a:highlight>
                  <a:srgbClr val="FFFFFF"/>
                </a:highlight>
                <a:rtl/>
              </a:rPr>
              <a:t>) </a:t>
            </a:r>
            <a:r>
              <a:rPr>
                <a:rtl/>
              </a:rPr>
              <a:t>as a contact.</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400"/>
              <a:buNone/>
              <a:bidi/>
            </a:pPr>
          </a:p>
        </p:txBody>
      </p:sp>
      <p:sp>
        <p:nvSpPr>
          <p:cNvPr id="669" name="Google Shape;669;g2bb847491d1_0_1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bb847491d1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2bb847491d1_0_1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1800"/>
              </a:spcBef>
              <a:spcAft>
                <a:spcPts val="0"/>
              </a:spcAft>
              <a:buSzPts val="1100"/>
              <a:buNone/>
              <a:bidi/>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bb847491d1_0_13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230505" lvl="0" marL="360045" rtl="0" algn="l">
              <a:lnSpc>
                <a:spcPct val="115000"/>
              </a:lnSpc>
              <a:spcBef>
                <a:spcPts val="0"/>
              </a:spcBef>
              <a:spcAft>
                <a:spcPts val="600"/>
              </a:spcAft>
              <a:buClr>
                <a:srgbClr val="113D5C"/>
              </a:buClr>
              <a:buSzPts val="800"/>
              <a:buFont typeface="Noto Sans"/>
              <a:buChar char="●"/>
              <a:bidi/>
            </a:pPr>
          </a:p>
        </p:txBody>
      </p:sp>
      <p:sp>
        <p:nvSpPr>
          <p:cNvPr id="694" name="Google Shape;694;g2bb847491d1_0_1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bb847491d1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2bb847491d1_0_1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1800"/>
              </a:spcBef>
              <a:spcAft>
                <a:spcPts val="0"/>
              </a:spcAft>
              <a:buSzPts val="1100"/>
              <a:buNone/>
              <a:bidi/>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bb847491d1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2bb847491d1_0_1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1800"/>
              </a:spcBef>
              <a:spcAft>
                <a:spcPts val="0"/>
              </a:spcAft>
              <a:buSzPts val="1100"/>
              <a:buNone/>
              <a:bidi/>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bb847491d1_0_1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0"/>
              </a:spcBef>
              <a:spcAft>
                <a:spcPts val="0"/>
              </a:spcAft>
              <a:buSzPts val="1100"/>
              <a:buNone/>
              <a:bidi/>
            </a:pPr>
            <a:endParaRPr b="1" sz="1200" u="sng">
              <a:solidFill>
                <a:schemeClr val="dk1"/>
              </a:solidFill>
            </a:endParaRPr>
          </a:p>
        </p:txBody>
      </p:sp>
      <p:sp>
        <p:nvSpPr>
          <p:cNvPr id="749" name="Google Shape;749;g2bb847491d1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bb8474946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279400" lvl="0" marL="809999"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Type their girl or boy’s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Girl or boy’s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Girl or boy’s date of birth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bidi/>
            </a:pPr>
            <a:endParaRPr b="1" sz="1200" u="sng">
              <a:solidFill>
                <a:schemeClr val="dk1"/>
              </a:solidFill>
            </a:endParaRPr>
          </a:p>
        </p:txBody>
      </p:sp>
      <p:sp>
        <p:nvSpPr>
          <p:cNvPr id="757" name="Google Shape;757;g2bb8474946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bb8474946d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0"/>
              </a:spcBef>
              <a:spcAft>
                <a:spcPts val="0"/>
              </a:spcAft>
              <a:buSzPts val="1100"/>
              <a:buNone/>
              <a:bidi/>
            </a:pPr>
            <a:endParaRPr b="1" sz="1200" u="sng">
              <a:solidFill>
                <a:schemeClr val="dk1"/>
              </a:solidFill>
            </a:endParaRPr>
          </a:p>
        </p:txBody>
      </p:sp>
      <p:sp>
        <p:nvSpPr>
          <p:cNvPr id="766" name="Google Shape;766;g2bb8474946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bb847491d1_0_1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0"/>
              </a:spcBef>
              <a:spcAft>
                <a:spcPts val="0"/>
              </a:spcAft>
              <a:buSzPts val="1100"/>
              <a:buNone/>
              <a:bidi/>
            </a:pPr>
            <a:endParaRPr b="1" sz="1200" u="sng">
              <a:solidFill>
                <a:schemeClr val="dk1"/>
              </a:solidFill>
            </a:endParaRPr>
          </a:p>
        </p:txBody>
      </p:sp>
      <p:sp>
        <p:nvSpPr>
          <p:cNvPr id="774" name="Google Shape;774;g2bb847491d1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bb847491d1_0_14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0" lvl="0" marL="0" rtl="0" algn="l">
              <a:lnSpc>
                <a:spcPct val="100000"/>
              </a:lnSpc>
              <a:spcBef>
                <a:spcPts val="0"/>
              </a:spcBef>
              <a:spcAft>
                <a:spcPts val="0"/>
              </a:spcAft>
              <a:buSzPts val="1400"/>
              <a:buNone/>
              <a:bidi/>
            </a:pPr>
          </a:p>
        </p:txBody>
      </p:sp>
      <p:sp>
        <p:nvSpPr>
          <p:cNvPr id="791" name="Google Shape;791;g2bb847491d1_0_1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e6cc90a07c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0" lvl="0" marL="0" rtl="0" algn="just">
              <a:lnSpc>
                <a:spcPct val="115000"/>
              </a:lnSpc>
              <a:spcBef>
                <a:spcPts val="0"/>
              </a:spcBef>
              <a:spcAft>
                <a:spcPts val="1200"/>
              </a:spcAft>
              <a:buClr>
                <a:schemeClr val="dk1"/>
              </a:buClr>
              <a:buSzPts val="1100"/>
              <a:buFont typeface="Arial"/>
              <a:buNone/>
              <a:bidi/>
            </a:pPr>
          </a:p>
        </p:txBody>
      </p:sp>
      <p:sp>
        <p:nvSpPr>
          <p:cNvPr id="335" name="Google Shape;335;g2e6cc90a07c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bb847491d1_0_1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bidi/>
            </a:pPr>
            <a:r>
              <a:rPr>
                <a:rtl/>
              </a:rPr>
              <a:t>First Parenting Skill: Self-care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bidi/>
            </a:pPr>
            <a:r>
              <a:rPr>
                <a:rtl/>
              </a:rPr>
              <a:t>Instructions </a:t>
            </a:r>
            <a:endParaRPr sz="1200" u="sng">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Share with the parents that we will begin Crianza con Conciencia+ by learning a short relaxation exercise.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Parenting can be hard and it is useful to learn a relaxation exercise that parents can use whenever they feel stressed or angry. This is a great parenting tool and life skill.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Tell participants to follow the Crianza con Conciencia+ prompts. Crianza con Conciencia+ will ask them to do the self-care exercise.</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Play the video or audio for the whole group and practice the exercise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bidi/>
            </a:pPr>
            <a:r>
              <a:rPr>
                <a:rtl/>
              </a:rPr>
              <a:t>Ask the parents if they have any questions about the exercise. </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bidi/>
            </a:pPr>
            <a:endParaRPr sz="1200" u="sng">
              <a:solidFill>
                <a:srgbClr val="113D5C"/>
              </a:solidFill>
              <a:latin typeface="Noto Sans"/>
              <a:ea typeface="Noto Sans"/>
              <a:cs typeface="Noto Sans"/>
              <a:sym typeface="Noto Sans"/>
            </a:endParaRPr>
          </a:p>
        </p:txBody>
      </p:sp>
      <p:sp>
        <p:nvSpPr>
          <p:cNvPr id="796" name="Google Shape;796;g2bb847491d1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bb847491d1_0_14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0" lvl="0" marL="0" rtl="0" algn="just">
              <a:lnSpc>
                <a:spcPct val="115000"/>
              </a:lnSpc>
              <a:spcBef>
                <a:spcPts val="600"/>
              </a:spcBef>
              <a:spcAft>
                <a:spcPts val="0"/>
              </a:spcAft>
              <a:buClr>
                <a:schemeClr val="dk1"/>
              </a:buClr>
              <a:buSzPts val="1100"/>
              <a:buFont typeface="Arial"/>
              <a:buNone/>
              <a:defRPr sz="1300">
                <a:solidFill>
                  <a:srgbClr val="E4007C"/>
                </a:solidFill>
                <a:latin typeface="Noto Sans SemiBold"/>
                <a:ea typeface="Noto Sans SemiBold"/>
                <a:cs typeface="Noto Sans SemiBold"/>
                <a:sym typeface="Noto Sans SemiBold"/>
              </a:defRPr>
              <a:bidi/>
            </a:pPr>
            <a:r>
              <a:rPr>
                <a:rtl/>
              </a:rPr>
              <a:t>Walk through the first lesson of Crianza con Conciencia+ chatbot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bidi/>
            </a:pPr>
            <a:r>
              <a:rPr>
                <a:rtl/>
              </a:rP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Parents will explore the first lesson on the chatbot to understand what is typically included in a lesson within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bidi/>
            </a:pPr>
            <a:r>
              <a:rPr>
                <a:rtl/>
              </a:rP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Ask the parents to take a moment and complete the first lesson “Spending one-on-one time with my girl or boy/teen” on their phones. Remind them that it’s not about getting the right answers on the quiz in the lesson, we are all here to learn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After completing the lesson, ask the parents to share their experiences with the group. Discuss what was included in the lesson and any insights you gained.</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Share with the parents that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While not every lesson will feature quizzes and comics, each lesson will include tips for them.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Everyone’s lesson will look a little different, as the lessons are personalised to the parent’s profile.</a:t>
            </a:r>
          </a:p>
        </p:txBody>
      </p:sp>
      <p:sp>
        <p:nvSpPr>
          <p:cNvPr id="802" name="Google Shape;802;g2bb847491d1_0_1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bbec03bd8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15000"/>
              </a:lnSpc>
              <a:spcBef>
                <a:spcPts val="0"/>
              </a:spcBef>
              <a:spcAft>
                <a:spcPts val="0"/>
              </a:spcAft>
              <a:buSzPts val="1100"/>
              <a:buNone/>
              <a:bidi/>
            </a:pPr>
            <a:endParaRPr b="1" sz="1200" u="sng">
              <a:solidFill>
                <a:schemeClr val="dk1"/>
              </a:solidFill>
            </a:endParaRPr>
          </a:p>
        </p:txBody>
      </p:sp>
      <p:sp>
        <p:nvSpPr>
          <p:cNvPr id="807" name="Google Shape;807;g2bbec03bd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bb847491d1_0_1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450000" rtl="0" algn="just">
              <a:lnSpc>
                <a:spcPct val="115000"/>
              </a:lnSpc>
              <a:spcBef>
                <a:spcPts val="1200"/>
              </a:spcBef>
              <a:spcAft>
                <a:spcPts val="1200"/>
              </a:spcAft>
              <a:buClr>
                <a:schemeClr val="dk1"/>
              </a:buClr>
              <a:buSzPts val="1100"/>
              <a:buFont typeface="Arial"/>
              <a:buNone/>
              <a:bidi/>
            </a:pPr>
            <a:endParaRPr b="1" sz="1200" u="sng">
              <a:solidFill>
                <a:schemeClr val="dk1"/>
              </a:solidFill>
            </a:endParaRPr>
          </a:p>
        </p:txBody>
      </p:sp>
      <p:sp>
        <p:nvSpPr>
          <p:cNvPr id="826" name="Google Shape;826;g2bb847491d1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bbec03bd81_0_86: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just">
              <a:lnSpc>
                <a:spcPct val="115000"/>
              </a:lnSpc>
              <a:spcBef>
                <a:spcPts val="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bidi/>
            </a:pPr>
            <a:r>
              <a:rPr>
                <a:rtl/>
              </a:rP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Participants may encounter some challenges while interacting with the Crianza con Conciencia+ chatbot. Show the participants how to troubleshoot issues with the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SemiBold"/>
                <a:ea typeface="Noto Sans SemiBold"/>
                <a:cs typeface="Noto Sans SemiBold"/>
                <a:sym typeface="Noto Sans SemiBold"/>
              </a:defRPr>
              <a:bidi/>
            </a:pPr>
            <a:r>
              <a:rPr>
                <a:rtl/>
              </a:rP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bidi/>
            </a:pPr>
            <a:r>
              <a:rPr>
                <a:rtl/>
              </a:rPr>
              <a:t>Ask participants to show each other how to solve the following challenges: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I am stuck in Crianza con Conciencia+, or the ‘Next’ button does not appear.</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Type SIGUIENTE to navigate to your next activity.</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I don’t know how to access the main Menu or what the Menu does.</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Type MENU at any time to:</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Track your progress </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Change settings (how/when you receive messages, update your details for tailored content)</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Watch the onboarding video again and get tips to navigate Crianza con Conciencia+.</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Get help with navigating specific challenges in applying new skills.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bidi/>
            </a:pPr>
            <a:r>
              <a:rPr>
                <a:rtl/>
              </a:rPr>
              <a:t>I have an emergency and need immediate help.</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Type HELP at any time to access resources and contact details in your community if you need assistance around family violence, sexual violence, mental health, or other emergencies.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bidi/>
            </a:pPr>
            <a:r>
              <a:rPr>
                <a:rtl/>
              </a:rPr>
              <a:t>Ask the parents if they have any questions about using Crianza con Conciencia+ Chatbot </a:t>
            </a:r>
          </a:p>
        </p:txBody>
      </p:sp>
      <p:sp>
        <p:nvSpPr>
          <p:cNvPr id="832" name="Google Shape;832;g2bbec03bd81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bbec03bd81_0_308:notes"/>
          <p:cNvSpPr txBox="1"/>
          <p:nvPr>
            <p:ph idx="1" type="body"/>
          </p:nvPr>
        </p:nvSpPr>
        <p:spPr>
          <a:xfrm>
            <a:off x="685800" y="4343400"/>
            <a:ext cx="5486400" cy="4114800"/>
          </a:xfrm>
          <a:prstGeom prst="rect">
            <a:avLst/>
          </a:prstGeom>
        </p:spPr>
        <p:txBody>
          <a:bodyPr anchorCtr="0" anchor="t" bIns="91425" lIns="91425" spcFirstLastPara="1" rIns="91425" wrap="square" tIns="91425" rtlCol="true">
            <a:noAutofit/>
          </a:bodyPr>
          <a:lstStyle/>
          <a:p>
            <a:pPr indent="0" lvl="0" marL="0" rtl="0" algn="just">
              <a:lnSpc>
                <a:spcPct val="115000"/>
              </a:lnSpc>
              <a:spcBef>
                <a:spcPts val="0"/>
              </a:spcBef>
              <a:spcAft>
                <a:spcPts val="1200"/>
              </a:spcAft>
              <a:buNone/>
              <a:bidi/>
            </a:pPr>
          </a:p>
        </p:txBody>
      </p:sp>
      <p:sp>
        <p:nvSpPr>
          <p:cNvPr id="853" name="Google Shape;853;g2bbec03bd81_0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bb847491d1_0_1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0" lvl="0" marL="0" rtl="0" algn="just">
              <a:lnSpc>
                <a:spcPct val="115000"/>
              </a:lnSpc>
              <a:spcBef>
                <a:spcPts val="0"/>
              </a:spcBef>
              <a:spcAft>
                <a:spcPts val="1200"/>
              </a:spcAft>
              <a:buClr>
                <a:schemeClr val="dk1"/>
              </a:buClr>
              <a:buSzPts val="1100"/>
              <a:buFont typeface="Arial"/>
              <a:buNone/>
              <a:bidi/>
            </a:pPr>
            <a:endParaRPr i="1" sz="1200">
              <a:solidFill>
                <a:srgbClr val="113D5C"/>
              </a:solidFill>
              <a:latin typeface="Noto Sans"/>
              <a:ea typeface="Noto Sans"/>
              <a:cs typeface="Noto Sans"/>
              <a:sym typeface="Noto Sans"/>
            </a:endParaRPr>
          </a:p>
        </p:txBody>
      </p:sp>
      <p:sp>
        <p:nvSpPr>
          <p:cNvPr id="864" name="Google Shape;864;g2bb847491d1_0_1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bb847491d1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g2bb847491d1_0_1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bbec03bd8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g2bbec03bd81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l">
              <a:lnSpc>
                <a:spcPct val="100000"/>
              </a:lnSpc>
              <a:spcBef>
                <a:spcPts val="0"/>
              </a:spcBef>
              <a:spcAft>
                <a:spcPts val="0"/>
              </a:spcAft>
              <a:buSzPts val="1100"/>
              <a:buNone/>
              <a:bidi/>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bb847491d1_0_1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228600" lvl="0" marL="457200" rtl="0" algn="l">
              <a:lnSpc>
                <a:spcPct val="115000"/>
              </a:lnSpc>
              <a:spcBef>
                <a:spcPts val="0"/>
              </a:spcBef>
              <a:spcAft>
                <a:spcPts val="1000"/>
              </a:spcAft>
              <a:buClr>
                <a:schemeClr val="dk1"/>
              </a:buClr>
              <a:buSzPts val="1100"/>
              <a:buNone/>
              <a:bidi/>
            </a:pPr>
          </a:p>
        </p:txBody>
      </p:sp>
      <p:sp>
        <p:nvSpPr>
          <p:cNvPr id="910" name="Google Shape;910;g2bb847491d1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bb847491d1_0_1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0" lvl="0" marL="0" rtl="0" algn="just">
              <a:lnSpc>
                <a:spcPct val="115000"/>
              </a:lnSpc>
              <a:spcBef>
                <a:spcPts val="0"/>
              </a:spcBef>
              <a:spcAft>
                <a:spcPts val="1200"/>
              </a:spcAft>
              <a:buClr>
                <a:schemeClr val="dk1"/>
              </a:buClr>
              <a:buSzPts val="1100"/>
              <a:buFont typeface="Arial"/>
              <a:buNone/>
              <a:bidi/>
            </a:pPr>
          </a:p>
        </p:txBody>
      </p:sp>
      <p:sp>
        <p:nvSpPr>
          <p:cNvPr id="342" name="Google Shape;342;g2bb847491d1_0_1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e7cf874afd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228600" lvl="0" marL="457200" rtl="0" algn="l">
              <a:lnSpc>
                <a:spcPct val="115000"/>
              </a:lnSpc>
              <a:spcBef>
                <a:spcPts val="0"/>
              </a:spcBef>
              <a:spcAft>
                <a:spcPts val="1000"/>
              </a:spcAft>
              <a:buClr>
                <a:schemeClr val="dk1"/>
              </a:buClr>
              <a:buSzPts val="1100"/>
              <a:buNone/>
              <a:bidi/>
            </a:pPr>
          </a:p>
        </p:txBody>
      </p:sp>
      <p:sp>
        <p:nvSpPr>
          <p:cNvPr id="927" name="Google Shape;927;g2e7cf874af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bb847491d1_0_14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0" lvl="0" marL="0" rtl="0" algn="l">
              <a:lnSpc>
                <a:spcPct val="100000"/>
              </a:lnSpc>
              <a:spcBef>
                <a:spcPts val="0"/>
              </a:spcBef>
              <a:spcAft>
                <a:spcPts val="0"/>
              </a:spcAft>
              <a:buSzPts val="1400"/>
              <a:buNone/>
              <a:bidi/>
            </a:pPr>
          </a:p>
        </p:txBody>
      </p:sp>
      <p:sp>
        <p:nvSpPr>
          <p:cNvPr id="935" name="Google Shape;935;g2bb847491d1_0_1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bb847491d1_0_14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0" lvl="0" marL="0" rtl="0" algn="l">
              <a:lnSpc>
                <a:spcPct val="100000"/>
              </a:lnSpc>
              <a:spcBef>
                <a:spcPts val="0"/>
              </a:spcBef>
              <a:spcAft>
                <a:spcPts val="0"/>
              </a:spcAft>
              <a:buSzPts val="1400"/>
              <a:buNone/>
              <a:bidi/>
            </a:pPr>
          </a:p>
        </p:txBody>
      </p:sp>
      <p:sp>
        <p:nvSpPr>
          <p:cNvPr id="940" name="Google Shape;940;g2bb847491d1_0_1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bbec03bd81_0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0" lvl="0" marL="0" rtl="0" algn="l">
              <a:lnSpc>
                <a:spcPct val="100000"/>
              </a:lnSpc>
              <a:spcBef>
                <a:spcPts val="0"/>
              </a:spcBef>
              <a:spcAft>
                <a:spcPts val="0"/>
              </a:spcAft>
              <a:buSzPts val="1400"/>
              <a:buNone/>
              <a:bidi/>
            </a:pPr>
          </a:p>
        </p:txBody>
      </p:sp>
      <p:sp>
        <p:nvSpPr>
          <p:cNvPr id="349" name="Google Shape;349;g2bbec03bd81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bb847491d1_0_1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rtlCol="true">
            <a:noAutofit/>
          </a:bodyPr>
          <a:lstStyle/>
          <a:p>
            <a:pPr indent="0" lvl="0" marL="0" rtl="0" algn="just">
              <a:lnSpc>
                <a:spcPct val="115000"/>
              </a:lnSpc>
              <a:spcBef>
                <a:spcPts val="0"/>
              </a:spcBef>
              <a:spcAft>
                <a:spcPts val="1200"/>
              </a:spcAft>
              <a:buClr>
                <a:schemeClr val="dk1"/>
              </a:buClr>
              <a:buSzPts val="1100"/>
              <a:buFont typeface="Arial"/>
              <a:buNone/>
              <a:bidi/>
            </a:pPr>
          </a:p>
        </p:txBody>
      </p:sp>
      <p:sp>
        <p:nvSpPr>
          <p:cNvPr id="356" name="Google Shape;356;g2bb847491d1_0_1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e6cc90a07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2e6cc90a07c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50000"/>
              </a:lnSpc>
              <a:spcBef>
                <a:spcPts val="1200"/>
              </a:spcBef>
              <a:spcAft>
                <a:spcPts val="1200"/>
              </a:spcAft>
              <a:buClr>
                <a:schemeClr val="dk1"/>
              </a:buClr>
              <a:buSzPts val="1100"/>
              <a:buFont typeface="Arial"/>
              <a:buNone/>
              <a:bidi/>
            </a:pP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e6cc90a07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2e6cc90a07c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rtlCol="true">
            <a:noAutofit/>
          </a:bodyPr>
          <a:lstStyle/>
          <a:p>
            <a:pPr indent="0" lvl="0" marL="0" rtl="0" algn="just">
              <a:lnSpc>
                <a:spcPct val="150000"/>
              </a:lnSpc>
              <a:spcBef>
                <a:spcPts val="1200"/>
              </a:spcBef>
              <a:spcAft>
                <a:spcPts val="1200"/>
              </a:spcAft>
              <a:buClr>
                <a:schemeClr val="dk1"/>
              </a:buClr>
              <a:buSzPts val="1100"/>
              <a:buFont typeface="Arial"/>
              <a:buNone/>
              <a:bidi/>
            </a:pP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2.png"/><Relationship Id="rId4" Type="http://schemas.openxmlformats.org/officeDocument/2006/relationships/image" Target="../media/image13.png"/><Relationship Id="rId5"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35.png"/><Relationship Id="rId4" Type="http://schemas.openxmlformats.org/officeDocument/2006/relationships/image" Target="../media/image23.png"/><Relationship Id="rId5"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 Id="rId4" Type="http://schemas.openxmlformats.org/officeDocument/2006/relationships/image" Target="../media/image3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 Id="rId6" Type="http://schemas.openxmlformats.org/officeDocument/2006/relationships/image" Target="../media/image5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56" name="Shape 5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64" name="Shape 64"/>
        <p:cNvGrpSpPr/>
        <p:nvPr/>
      </p:nvGrpSpPr>
      <p:grpSpPr>
        <a:xfrm>
          <a:off x="0" y="0"/>
          <a:ext cx="0" cy="0"/>
          <a:chOff x="0" y="0"/>
          <a:chExt cx="0" cy="0"/>
        </a:xfrm>
      </p:grpSpPr>
      <p:sp>
        <p:nvSpPr>
          <p:cNvPr id="65" name="Google Shape;65;p18"/>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18"/>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67" name="Google Shape;67;p1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68" name="Google Shape;68;p1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69" name="Google Shape;69;p1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70" name="Google Shape;70;p18"/>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1" name="Google Shape;71;p18"/>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2" name="Google Shape;72;p18"/>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3" name="Google Shape;73;p18"/>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18"/>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p18"/>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76" name="Google Shape;76;p18"/>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77" name="Google Shape;77;p18"/>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78" name="Google Shape;78;p18"/>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79" name="Shape 79"/>
        <p:cNvGrpSpPr/>
        <p:nvPr/>
      </p:nvGrpSpPr>
      <p:grpSpPr>
        <a:xfrm>
          <a:off x="0" y="0"/>
          <a:ext cx="0" cy="0"/>
          <a:chOff x="0" y="0"/>
          <a:chExt cx="0" cy="0"/>
        </a:xfrm>
      </p:grpSpPr>
      <p:pic>
        <p:nvPicPr>
          <p:cNvPr id="80" name="Google Shape;80;p1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81" name="Google Shape;81;p1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82" name="Google Shape;82;p1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83" name="Google Shape;83;p1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84" name="Google Shape;84;p1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85" name="Google Shape;85;p1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86" name="Shape 86"/>
        <p:cNvGrpSpPr/>
        <p:nvPr/>
      </p:nvGrpSpPr>
      <p:grpSpPr>
        <a:xfrm>
          <a:off x="0" y="0"/>
          <a:ext cx="0" cy="0"/>
          <a:chOff x="0" y="0"/>
          <a:chExt cx="0" cy="0"/>
        </a:xfrm>
      </p:grpSpPr>
      <p:pic>
        <p:nvPicPr>
          <p:cNvPr id="87" name="Google Shape;87;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8" name="Google Shape;88;p20"/>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89" name="Google Shape;89;p20"/>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0" name="Google Shape;90;p20"/>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1" name="Google Shape;91;p20"/>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2" name="Google Shape;92;p20"/>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94"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96" name="Google Shape;96;p22"/>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97" name="Google Shape;97;p22"/>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
        <p:nvSpPr>
          <p:cNvPr id="98" name="Google Shape;98;p22"/>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
        <p:nvSpPr>
          <p:cNvPr id="99" name="Google Shape;99;p22"/>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
        <p:nvSpPr>
          <p:cNvPr id="100" name="Google Shape;100;p22"/>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bg>
      <p:bgPr>
        <a:solidFill>
          <a:schemeClr val="accent1"/>
        </a:solidFill>
      </p:bgPr>
    </p:bg>
    <p:spTree>
      <p:nvGrpSpPr>
        <p:cNvPr id="101" name="Shape 101"/>
        <p:cNvGrpSpPr/>
        <p:nvPr/>
      </p:nvGrpSpPr>
      <p:grpSpPr>
        <a:xfrm>
          <a:off x="0" y="0"/>
          <a:ext cx="0" cy="0"/>
          <a:chOff x="0" y="0"/>
          <a:chExt cx="0" cy="0"/>
        </a:xfrm>
      </p:grpSpPr>
      <p:pic>
        <p:nvPicPr>
          <p:cNvPr id="102" name="Google Shape;102;p23"/>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03" name="Google Shape;103;p23"/>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04" name="Google Shape;104;p23"/>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05" name="Google Shape;105;p23"/>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pic>
        <p:nvPicPr>
          <p:cNvPr id="106" name="Google Shape;106;p23"/>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07" name="Google Shape;107;p23"/>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Quote">
  <p:cSld name="Double Quote">
    <p:bg>
      <p:bgPr>
        <a:solidFill>
          <a:schemeClr val="accent1"/>
        </a:solidFill>
      </p:bgPr>
    </p:bg>
    <p:spTree>
      <p:nvGrpSpPr>
        <p:cNvPr id="108" name="Shape 108"/>
        <p:cNvGrpSpPr/>
        <p:nvPr/>
      </p:nvGrpSpPr>
      <p:grpSpPr>
        <a:xfrm>
          <a:off x="0" y="0"/>
          <a:ext cx="0" cy="0"/>
          <a:chOff x="0" y="0"/>
          <a:chExt cx="0" cy="0"/>
        </a:xfrm>
      </p:grpSpPr>
      <p:pic>
        <p:nvPicPr>
          <p:cNvPr id="109" name="Google Shape;109;p2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10" name="Google Shape;110;p24"/>
          <p:cNvPicPr preferRelativeResize="0"/>
          <p:nvPr/>
        </p:nvPicPr>
        <p:blipFill rotWithShape="1">
          <a:blip r:embed="rId3">
            <a:alphaModFix/>
          </a:blip>
          <a:srcRect b="0" l="0" r="0" t="35839"/>
          <a:stretch/>
        </p:blipFill>
        <p:spPr>
          <a:xfrm>
            <a:off x="247136" y="0"/>
            <a:ext cx="5693655" cy="3653018"/>
          </a:xfrm>
          <a:prstGeom prst="rect">
            <a:avLst/>
          </a:prstGeom>
          <a:noFill/>
          <a:ln>
            <a:noFill/>
          </a:ln>
        </p:spPr>
      </p:pic>
      <p:sp>
        <p:nvSpPr>
          <p:cNvPr id="111" name="Google Shape;111;p24"/>
          <p:cNvSpPr txBox="1"/>
          <p:nvPr>
            <p:ph idx="1" type="body"/>
          </p:nvPr>
        </p:nvSpPr>
        <p:spPr>
          <a:xfrm>
            <a:off x="1142703" y="657429"/>
            <a:ext cx="4107300" cy="14406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
        <p:nvSpPr>
          <p:cNvPr id="112" name="Google Shape;112;p24"/>
          <p:cNvSpPr txBox="1"/>
          <p:nvPr>
            <p:ph idx="2" type="body"/>
          </p:nvPr>
        </p:nvSpPr>
        <p:spPr>
          <a:xfrm>
            <a:off x="600488" y="-10576"/>
            <a:ext cx="479700" cy="21468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
        <p:nvSpPr>
          <p:cNvPr id="113" name="Google Shape;113;p24"/>
          <p:cNvSpPr txBox="1"/>
          <p:nvPr>
            <p:ph idx="3" type="body"/>
          </p:nvPr>
        </p:nvSpPr>
        <p:spPr>
          <a:xfrm rot="10800000">
            <a:off x="4426591" y="424950"/>
            <a:ext cx="479700" cy="21468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
        <p:nvSpPr>
          <p:cNvPr id="114" name="Google Shape;114;p24"/>
          <p:cNvSpPr txBox="1"/>
          <p:nvPr>
            <p:ph idx="4" type="body"/>
          </p:nvPr>
        </p:nvSpPr>
        <p:spPr>
          <a:xfrm>
            <a:off x="1142703" y="2346877"/>
            <a:ext cx="3763500" cy="2352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pic>
        <p:nvPicPr>
          <p:cNvPr id="115" name="Google Shape;115;p24"/>
          <p:cNvPicPr preferRelativeResize="0"/>
          <p:nvPr/>
        </p:nvPicPr>
        <p:blipFill rotWithShape="1">
          <a:blip r:embed="rId3">
            <a:alphaModFix/>
          </a:blip>
          <a:srcRect b="0" l="0" r="0" t="35839"/>
          <a:stretch/>
        </p:blipFill>
        <p:spPr>
          <a:xfrm rot="10800000">
            <a:off x="4021812" y="1855558"/>
            <a:ext cx="5124644" cy="3287941"/>
          </a:xfrm>
          <a:prstGeom prst="rect">
            <a:avLst/>
          </a:prstGeom>
          <a:noFill/>
          <a:ln>
            <a:noFill/>
          </a:ln>
        </p:spPr>
      </p:pic>
      <p:sp>
        <p:nvSpPr>
          <p:cNvPr id="116" name="Google Shape;116;p24"/>
          <p:cNvSpPr txBox="1"/>
          <p:nvPr>
            <p:ph idx="5" type="body"/>
          </p:nvPr>
        </p:nvSpPr>
        <p:spPr>
          <a:xfrm>
            <a:off x="5277206" y="3137535"/>
            <a:ext cx="3281400" cy="14406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
        <p:nvSpPr>
          <p:cNvPr id="117" name="Google Shape;117;p24"/>
          <p:cNvSpPr txBox="1"/>
          <p:nvPr>
            <p:ph idx="6" type="body"/>
          </p:nvPr>
        </p:nvSpPr>
        <p:spPr>
          <a:xfrm>
            <a:off x="4835583" y="2541543"/>
            <a:ext cx="479700" cy="21468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
        <p:nvSpPr>
          <p:cNvPr id="118" name="Google Shape;118;p24"/>
          <p:cNvSpPr txBox="1"/>
          <p:nvPr>
            <p:ph idx="7" type="body"/>
          </p:nvPr>
        </p:nvSpPr>
        <p:spPr>
          <a:xfrm rot="10800000">
            <a:off x="7086331" y="2860365"/>
            <a:ext cx="479700" cy="21468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
        <p:nvSpPr>
          <p:cNvPr id="119" name="Google Shape;119;p24"/>
          <p:cNvSpPr txBox="1"/>
          <p:nvPr>
            <p:ph idx="8" type="body"/>
          </p:nvPr>
        </p:nvSpPr>
        <p:spPr>
          <a:xfrm>
            <a:off x="5311076" y="4688285"/>
            <a:ext cx="3763500" cy="2352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bg>
      <p:bgPr>
        <a:solidFill>
          <a:schemeClr val="accent2"/>
        </a:solidFill>
      </p:bgPr>
    </p:bg>
    <p:spTree>
      <p:nvGrpSpPr>
        <p:cNvPr id="120" name="Shape 120"/>
        <p:cNvGrpSpPr/>
        <p:nvPr/>
      </p:nvGrpSpPr>
      <p:grpSpPr>
        <a:xfrm>
          <a:off x="0" y="0"/>
          <a:ext cx="0" cy="0"/>
          <a:chOff x="0" y="0"/>
          <a:chExt cx="0" cy="0"/>
        </a:xfrm>
      </p:grpSpPr>
      <p:pic>
        <p:nvPicPr>
          <p:cNvPr id="121" name="Google Shape;121;p25"/>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2" name="Google Shape;122;p25"/>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23" name="Google Shape;123;p25"/>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24" name="Google Shape;124;p25"/>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pic>
        <p:nvPicPr>
          <p:cNvPr id="125" name="Google Shape;125;p25"/>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26" name="Google Shape;126;p25"/>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 header 4">
    <p:bg>
      <p:bgPr>
        <a:solidFill>
          <a:schemeClr val="dk1"/>
        </a:solidFill>
      </p:bgPr>
    </p:bg>
    <p:spTree>
      <p:nvGrpSpPr>
        <p:cNvPr id="127" name="Shape 127"/>
        <p:cNvGrpSpPr/>
        <p:nvPr/>
      </p:nvGrpSpPr>
      <p:grpSpPr>
        <a:xfrm>
          <a:off x="0" y="0"/>
          <a:ext cx="0" cy="0"/>
          <a:chOff x="0" y="0"/>
          <a:chExt cx="0" cy="0"/>
        </a:xfrm>
      </p:grpSpPr>
      <p:pic>
        <p:nvPicPr>
          <p:cNvPr id="128" name="Google Shape;128;p26"/>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9" name="Google Shape;129;p26"/>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30" name="Google Shape;130;p26"/>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31" name="Google Shape;131;p26"/>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pic>
        <p:nvPicPr>
          <p:cNvPr id="132" name="Google Shape;132;p26"/>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33" name="Google Shape;133;p26"/>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no image">
  <p:cSld name="Cover no image">
    <p:bg>
      <p:bgPr>
        <a:solidFill>
          <a:schemeClr val="accent1"/>
        </a:solidFill>
      </p:bgPr>
    </p:bg>
    <p:spTree>
      <p:nvGrpSpPr>
        <p:cNvPr id="134" name="Shape 134"/>
        <p:cNvGrpSpPr/>
        <p:nvPr/>
      </p:nvGrpSpPr>
      <p:grpSpPr>
        <a:xfrm>
          <a:off x="0" y="0"/>
          <a:ext cx="0" cy="0"/>
          <a:chOff x="0" y="0"/>
          <a:chExt cx="0" cy="0"/>
        </a:xfrm>
      </p:grpSpPr>
      <p:pic>
        <p:nvPicPr>
          <p:cNvPr id="135" name="Google Shape;135;p2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36" name="Google Shape;136;p27"/>
          <p:cNvPicPr preferRelativeResize="0"/>
          <p:nvPr/>
        </p:nvPicPr>
        <p:blipFill rotWithShape="1">
          <a:blip r:embed="rId3">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37" name="Google Shape;137;p27"/>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8" name="Google Shape;138;p27"/>
          <p:cNvSpPr txBox="1"/>
          <p:nvPr>
            <p:ph idx="2"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39" name="Google Shape;139;p27"/>
          <p:cNvPicPr preferRelativeResize="0"/>
          <p:nvPr/>
        </p:nvPicPr>
        <p:blipFill rotWithShape="1">
          <a:blip r:embed="rId4">
            <a:alphaModFix/>
          </a:blip>
          <a:srcRect b="0" l="0" r="0" t="0"/>
          <a:stretch/>
        </p:blipFill>
        <p:spPr>
          <a:xfrm>
            <a:off x="585997" y="740829"/>
            <a:ext cx="3014053" cy="1196756"/>
          </a:xfrm>
          <a:prstGeom prst="rect">
            <a:avLst/>
          </a:prstGeom>
          <a:noFill/>
          <a:ln>
            <a:noFill/>
          </a:ln>
        </p:spPr>
      </p:pic>
      <p:sp>
        <p:nvSpPr>
          <p:cNvPr id="140" name="Google Shape;140;p27"/>
          <p:cNvSpPr txBox="1"/>
          <p:nvPr>
            <p:ph idx="3"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1" name="Google Shape;141;p27"/>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with image">
  <p:cSld name="1_Cover with image">
    <p:spTree>
      <p:nvGrpSpPr>
        <p:cNvPr id="142" name="Shape 142"/>
        <p:cNvGrpSpPr/>
        <p:nvPr/>
      </p:nvGrpSpPr>
      <p:grpSpPr>
        <a:xfrm>
          <a:off x="0" y="0"/>
          <a:ext cx="0" cy="0"/>
          <a:chOff x="0" y="0"/>
          <a:chExt cx="0" cy="0"/>
        </a:xfrm>
      </p:grpSpPr>
      <p:sp>
        <p:nvSpPr>
          <p:cNvPr id="143" name="Google Shape;143;p28"/>
          <p:cNvSpPr/>
          <p:nvPr>
            <p:ph idx="2" type="pic"/>
          </p:nvPr>
        </p:nvSpPr>
        <p:spPr>
          <a:xfrm>
            <a:off x="61" y="0"/>
            <a:ext cx="3704100" cy="4403100"/>
          </a:xfrm>
          <a:prstGeom prst="rect">
            <a:avLst/>
          </a:prstGeom>
          <a:noFill/>
          <a:ln>
            <a:noFill/>
          </a:ln>
        </p:spPr>
      </p:sp>
      <p:sp>
        <p:nvSpPr>
          <p:cNvPr id="144" name="Google Shape;144;p28"/>
          <p:cNvSpPr/>
          <p:nvPr>
            <p:ph idx="3" type="pic"/>
          </p:nvPr>
        </p:nvSpPr>
        <p:spPr>
          <a:xfrm>
            <a:off x="5439966" y="0"/>
            <a:ext cx="3704100" cy="4403100"/>
          </a:xfrm>
          <a:prstGeom prst="rect">
            <a:avLst/>
          </a:prstGeom>
          <a:noFill/>
          <a:ln>
            <a:noFill/>
          </a:ln>
        </p:spPr>
      </p:sp>
      <p:pic>
        <p:nvPicPr>
          <p:cNvPr id="145" name="Google Shape;145;p28"/>
          <p:cNvPicPr preferRelativeResize="0"/>
          <p:nvPr/>
        </p:nvPicPr>
        <p:blipFill rotWithShape="1">
          <a:blip r:embed="rId2">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46" name="Google Shape;146;p28"/>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7" name="Google Shape;147;p28"/>
          <p:cNvSpPr txBox="1"/>
          <p:nvPr>
            <p:ph idx="4"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48" name="Google Shape;148;p28"/>
          <p:cNvPicPr preferRelativeResize="0"/>
          <p:nvPr/>
        </p:nvPicPr>
        <p:blipFill rotWithShape="1">
          <a:blip r:embed="rId3">
            <a:alphaModFix/>
          </a:blip>
          <a:srcRect b="0" l="0" r="0" t="0"/>
          <a:stretch/>
        </p:blipFill>
        <p:spPr>
          <a:xfrm>
            <a:off x="585997" y="740829"/>
            <a:ext cx="3014053" cy="1196756"/>
          </a:xfrm>
          <a:prstGeom prst="rect">
            <a:avLst/>
          </a:prstGeom>
          <a:noFill/>
          <a:ln>
            <a:noFill/>
          </a:ln>
        </p:spPr>
      </p:pic>
      <p:sp>
        <p:nvSpPr>
          <p:cNvPr id="149" name="Google Shape;149;p28"/>
          <p:cNvSpPr txBox="1"/>
          <p:nvPr>
            <p:ph idx="5"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0" name="Google Shape;150;p28"/>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151" name="Shape 151"/>
        <p:cNvGrpSpPr/>
        <p:nvPr/>
      </p:nvGrpSpPr>
      <p:grpSpPr>
        <a:xfrm>
          <a:off x="0" y="0"/>
          <a:ext cx="0" cy="0"/>
          <a:chOff x="0" y="0"/>
          <a:chExt cx="0" cy="0"/>
        </a:xfrm>
      </p:grpSpPr>
      <p:pic>
        <p:nvPicPr>
          <p:cNvPr id="152" name="Google Shape;152;p2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53" name="Google Shape;153;p2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54" name="Google Shape;154;p2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55" name="Google Shape;155;p2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56" name="Google Shape;156;p2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57" name="Google Shape;157;p2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text box">
  <p:cSld name="Single text box">
    <p:spTree>
      <p:nvGrpSpPr>
        <p:cNvPr id="158" name="Shape 158"/>
        <p:cNvGrpSpPr/>
        <p:nvPr/>
      </p:nvGrpSpPr>
      <p:grpSpPr>
        <a:xfrm>
          <a:off x="0" y="0"/>
          <a:ext cx="0" cy="0"/>
          <a:chOff x="0" y="0"/>
          <a:chExt cx="0" cy="0"/>
        </a:xfrm>
      </p:grpSpPr>
      <p:sp>
        <p:nvSpPr>
          <p:cNvPr id="159" name="Google Shape;159;p30"/>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30"/>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1" name="Google Shape;161;p30"/>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2" name="Google Shape;162;p30"/>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63" name="Google Shape;163;p30"/>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64" name="Google Shape;164;p30"/>
          <p:cNvSpPr txBox="1"/>
          <p:nvPr>
            <p:ph idx="2" type="body"/>
          </p:nvPr>
        </p:nvSpPr>
        <p:spPr>
          <a:xfrm>
            <a:off x="379853" y="1663303"/>
            <a:ext cx="83847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text box slide">
  <p:cSld name="Double text box slide">
    <p:spTree>
      <p:nvGrpSpPr>
        <p:cNvPr id="165" name="Shape 165"/>
        <p:cNvGrpSpPr/>
        <p:nvPr/>
      </p:nvGrpSpPr>
      <p:grpSpPr>
        <a:xfrm>
          <a:off x="0" y="0"/>
          <a:ext cx="0" cy="0"/>
          <a:chOff x="0" y="0"/>
          <a:chExt cx="0" cy="0"/>
        </a:xfrm>
      </p:grpSpPr>
      <p:sp>
        <p:nvSpPr>
          <p:cNvPr id="166" name="Google Shape;166;p31"/>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31"/>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8" name="Google Shape;168;p31"/>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69" name="Google Shape;169;p31"/>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0" name="Google Shape;170;p31"/>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1" name="Google Shape;171;p31"/>
          <p:cNvSpPr txBox="1"/>
          <p:nvPr>
            <p:ph idx="2" type="body"/>
          </p:nvPr>
        </p:nvSpPr>
        <p:spPr>
          <a:xfrm>
            <a:off x="379853"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2" name="Google Shape;172;p31"/>
          <p:cNvSpPr txBox="1"/>
          <p:nvPr>
            <p:ph idx="3" type="body"/>
          </p:nvPr>
        </p:nvSpPr>
        <p:spPr>
          <a:xfrm>
            <a:off x="4808494"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text box and image">
  <p:cSld name="Left text box and image">
    <p:spTree>
      <p:nvGrpSpPr>
        <p:cNvPr id="173" name="Shape 173"/>
        <p:cNvGrpSpPr/>
        <p:nvPr/>
      </p:nvGrpSpPr>
      <p:grpSpPr>
        <a:xfrm>
          <a:off x="0" y="0"/>
          <a:ext cx="0" cy="0"/>
          <a:chOff x="0" y="0"/>
          <a:chExt cx="0" cy="0"/>
        </a:xfrm>
      </p:grpSpPr>
      <p:sp>
        <p:nvSpPr>
          <p:cNvPr id="174" name="Google Shape;174;p32"/>
          <p:cNvSpPr txBox="1"/>
          <p:nvPr>
            <p:ph type="ctrTitle"/>
          </p:nvPr>
        </p:nvSpPr>
        <p:spPr>
          <a:xfrm>
            <a:off x="379560" y="373588"/>
            <a:ext cx="3851700" cy="19392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p32"/>
          <p:cNvSpPr txBox="1"/>
          <p:nvPr>
            <p:ph idx="1" type="subTitle"/>
          </p:nvPr>
        </p:nvSpPr>
        <p:spPr>
          <a:xfrm>
            <a:off x="379560" y="2454773"/>
            <a:ext cx="38517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76" name="Google Shape;176;p3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77" name="Google Shape;177;p3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8" name="Google Shape;178;p3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9" name="Google Shape;179;p32"/>
          <p:cNvSpPr txBox="1"/>
          <p:nvPr>
            <p:ph idx="2" type="body"/>
          </p:nvPr>
        </p:nvSpPr>
        <p:spPr>
          <a:xfrm>
            <a:off x="379560" y="3184902"/>
            <a:ext cx="3851700" cy="13716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2pPr>
            <a:lvl3pPr indent="-317500" lvl="2" marL="13716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3pPr>
            <a:lvl4pPr indent="-304800" lvl="3" marL="18288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4pPr>
            <a:lvl5pPr indent="-304800" lvl="4" marL="22860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0" name="Google Shape;180;p32"/>
          <p:cNvSpPr/>
          <p:nvPr>
            <p:ph idx="3" type="pic"/>
          </p:nvPr>
        </p:nvSpPr>
        <p:spPr>
          <a:xfrm>
            <a:off x="4572000" y="373589"/>
            <a:ext cx="4192500" cy="41829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numbered columns">
  <p:cSld name="3 numbered columns">
    <p:spTree>
      <p:nvGrpSpPr>
        <p:cNvPr id="181" name="Shape 181"/>
        <p:cNvGrpSpPr/>
        <p:nvPr/>
      </p:nvGrpSpPr>
      <p:grpSpPr>
        <a:xfrm>
          <a:off x="0" y="0"/>
          <a:ext cx="0" cy="0"/>
          <a:chOff x="0" y="0"/>
          <a:chExt cx="0" cy="0"/>
        </a:xfrm>
      </p:grpSpPr>
      <p:sp>
        <p:nvSpPr>
          <p:cNvPr id="182" name="Google Shape;182;p33"/>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33"/>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84" name="Google Shape;184;p33"/>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85" name="Google Shape;185;p33"/>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86" name="Google Shape;186;p33"/>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87" name="Google Shape;187;p33"/>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8" name="Google Shape;188;p33"/>
          <p:cNvSpPr txBox="1"/>
          <p:nvPr>
            <p:ph idx="3" type="body"/>
          </p:nvPr>
        </p:nvSpPr>
        <p:spPr>
          <a:xfrm>
            <a:off x="37985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9" name="Google Shape;189;p33"/>
          <p:cNvSpPr txBox="1"/>
          <p:nvPr>
            <p:ph idx="4"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0" name="Google Shape;190;p33"/>
          <p:cNvSpPr txBox="1"/>
          <p:nvPr>
            <p:ph idx="5"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 name="Google Shape;191;p33"/>
          <p:cNvSpPr txBox="1"/>
          <p:nvPr>
            <p:ph idx="6" type="body"/>
          </p:nvPr>
        </p:nvSpPr>
        <p:spPr>
          <a:xfrm>
            <a:off x="3491283"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 name="Google Shape;192;p33"/>
          <p:cNvSpPr txBox="1"/>
          <p:nvPr>
            <p:ph idx="7"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3" name="Google Shape;193;p33"/>
          <p:cNvSpPr txBox="1"/>
          <p:nvPr>
            <p:ph idx="8"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4" name="Google Shape;194;p33"/>
          <p:cNvSpPr txBox="1"/>
          <p:nvPr>
            <p:ph idx="9" type="body"/>
          </p:nvPr>
        </p:nvSpPr>
        <p:spPr>
          <a:xfrm>
            <a:off x="651718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5" name="Google Shape;195;p33"/>
          <p:cNvSpPr txBox="1"/>
          <p:nvPr>
            <p:ph idx="13"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umbered columns">
  <p:cSld name="4 numbered columns">
    <p:spTree>
      <p:nvGrpSpPr>
        <p:cNvPr id="196" name="Shape 196"/>
        <p:cNvGrpSpPr/>
        <p:nvPr/>
      </p:nvGrpSpPr>
      <p:grpSpPr>
        <a:xfrm>
          <a:off x="0" y="0"/>
          <a:ext cx="0" cy="0"/>
          <a:chOff x="0" y="0"/>
          <a:chExt cx="0" cy="0"/>
        </a:xfrm>
      </p:grpSpPr>
      <p:sp>
        <p:nvSpPr>
          <p:cNvPr id="197" name="Google Shape;197;p34"/>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8" name="Google Shape;198;p34"/>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99" name="Google Shape;199;p34"/>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00" name="Google Shape;200;p34"/>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01" name="Google Shape;201;p34"/>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02" name="Google Shape;202;p34"/>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3" name="Google Shape;203;p34"/>
          <p:cNvSpPr txBox="1"/>
          <p:nvPr>
            <p:ph idx="3" type="body"/>
          </p:nvPr>
        </p:nvSpPr>
        <p:spPr>
          <a:xfrm>
            <a:off x="37985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4" name="Google Shape;204;p34"/>
          <p:cNvSpPr txBox="1"/>
          <p:nvPr>
            <p:ph idx="4"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5" name="Google Shape;205;p34"/>
          <p:cNvSpPr txBox="1"/>
          <p:nvPr>
            <p:ph idx="5"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6" name="Google Shape;206;p34"/>
          <p:cNvSpPr txBox="1"/>
          <p:nvPr>
            <p:ph idx="6" type="body"/>
          </p:nvPr>
        </p:nvSpPr>
        <p:spPr>
          <a:xfrm>
            <a:off x="2522204"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7" name="Google Shape;207;p34"/>
          <p:cNvSpPr txBox="1"/>
          <p:nvPr>
            <p:ph idx="7"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8" name="Google Shape;208;p34"/>
          <p:cNvSpPr txBox="1"/>
          <p:nvPr>
            <p:ph idx="8"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9" name="Google Shape;209;p34"/>
          <p:cNvSpPr txBox="1"/>
          <p:nvPr>
            <p:ph idx="9" type="body"/>
          </p:nvPr>
        </p:nvSpPr>
        <p:spPr>
          <a:xfrm>
            <a:off x="4685789"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0" name="Google Shape;210;p34"/>
          <p:cNvSpPr txBox="1"/>
          <p:nvPr>
            <p:ph idx="13"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1" name="Google Shape;211;p34"/>
          <p:cNvSpPr txBox="1"/>
          <p:nvPr>
            <p:ph idx="14"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2" name="Google Shape;212;p34"/>
          <p:cNvSpPr txBox="1"/>
          <p:nvPr>
            <p:ph idx="15" type="body"/>
          </p:nvPr>
        </p:nvSpPr>
        <p:spPr>
          <a:xfrm>
            <a:off x="683819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1"/>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3" name="Google Shape;213;p34"/>
          <p:cNvSpPr txBox="1"/>
          <p:nvPr>
            <p:ph idx="16"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14" name="Shape 214"/>
        <p:cNvGrpSpPr/>
        <p:nvPr/>
      </p:nvGrpSpPr>
      <p:grpSpPr>
        <a:xfrm>
          <a:off x="0" y="0"/>
          <a:ext cx="0" cy="0"/>
          <a:chOff x="0" y="0"/>
          <a:chExt cx="0" cy="0"/>
        </a:xfrm>
      </p:grpSpPr>
      <p:sp>
        <p:nvSpPr>
          <p:cNvPr id="215" name="Google Shape;215;p35"/>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16" name="Google Shape;216;p35"/>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17" name="Google Shape;217;p35"/>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18" name="Google Shape;218;p35"/>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19" name="Google Shape;219;p35"/>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20" name="Google Shape;220;p35"/>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1" name="Google Shape;221;p35"/>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2" name="Google Shape;222;p35"/>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3" name="Google Shape;223;p35"/>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 name="Google Shape;224;p35"/>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5" name="Google Shape;225;p35"/>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26" name="Google Shape;226;p35"/>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27" name="Google Shape;227;p35"/>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28" name="Google Shape;228;p35"/>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con columns">
  <p:cSld name="4 Icon columns">
    <p:spTree>
      <p:nvGrpSpPr>
        <p:cNvPr id="229" name="Shape 229"/>
        <p:cNvGrpSpPr/>
        <p:nvPr/>
      </p:nvGrpSpPr>
      <p:grpSpPr>
        <a:xfrm>
          <a:off x="0" y="0"/>
          <a:ext cx="0" cy="0"/>
          <a:chOff x="0" y="0"/>
          <a:chExt cx="0" cy="0"/>
        </a:xfrm>
      </p:grpSpPr>
      <p:sp>
        <p:nvSpPr>
          <p:cNvPr id="230" name="Google Shape;230;p36"/>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1" name="Google Shape;231;p36"/>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32" name="Google Shape;232;p36"/>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33" name="Google Shape;233;p36"/>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34" name="Google Shape;234;p36"/>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35" name="Google Shape;235;p36"/>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Google Shape;236;p36"/>
          <p:cNvSpPr txBox="1"/>
          <p:nvPr>
            <p:ph idx="3"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7" name="Google Shape;237;p36"/>
          <p:cNvSpPr txBox="1"/>
          <p:nvPr>
            <p:ph idx="4"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8" name="Google Shape;238;p36"/>
          <p:cNvSpPr txBox="1"/>
          <p:nvPr>
            <p:ph idx="5"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 name="Google Shape;239;p36"/>
          <p:cNvSpPr txBox="1"/>
          <p:nvPr>
            <p:ph idx="6"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 name="Google Shape;240;p36"/>
          <p:cNvSpPr txBox="1"/>
          <p:nvPr>
            <p:ph idx="7"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1" name="Google Shape;241;p36"/>
          <p:cNvSpPr txBox="1"/>
          <p:nvPr>
            <p:ph idx="8"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 name="Google Shape;242;p36"/>
          <p:cNvSpPr txBox="1"/>
          <p:nvPr>
            <p:ph idx="9"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3" name="Google Shape;243;p36"/>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44" name="Google Shape;244;p36"/>
          <p:cNvPicPr preferRelativeResize="0"/>
          <p:nvPr/>
        </p:nvPicPr>
        <p:blipFill rotWithShape="1">
          <a:blip r:embed="rId4">
            <a:alphaModFix/>
          </a:blip>
          <a:srcRect b="0" l="0" r="0" t="0"/>
          <a:stretch/>
        </p:blipFill>
        <p:spPr>
          <a:xfrm>
            <a:off x="4664849" y="1764197"/>
            <a:ext cx="662548" cy="662548"/>
          </a:xfrm>
          <a:prstGeom prst="rect">
            <a:avLst/>
          </a:prstGeom>
          <a:noFill/>
          <a:ln>
            <a:noFill/>
          </a:ln>
        </p:spPr>
      </p:pic>
      <p:pic>
        <p:nvPicPr>
          <p:cNvPr id="245" name="Google Shape;245;p36"/>
          <p:cNvPicPr preferRelativeResize="0"/>
          <p:nvPr/>
        </p:nvPicPr>
        <p:blipFill rotWithShape="1">
          <a:blip r:embed="rId5">
            <a:alphaModFix/>
          </a:blip>
          <a:srcRect b="0" l="0" r="0" t="0"/>
          <a:stretch/>
        </p:blipFill>
        <p:spPr>
          <a:xfrm rot="10800000">
            <a:off x="2522207" y="1764200"/>
            <a:ext cx="662548" cy="662548"/>
          </a:xfrm>
          <a:prstGeom prst="rect">
            <a:avLst/>
          </a:prstGeom>
          <a:noFill/>
          <a:ln>
            <a:noFill/>
          </a:ln>
        </p:spPr>
      </p:pic>
      <p:pic>
        <p:nvPicPr>
          <p:cNvPr id="246" name="Google Shape;246;p36"/>
          <p:cNvPicPr preferRelativeResize="0"/>
          <p:nvPr/>
        </p:nvPicPr>
        <p:blipFill rotWithShape="1">
          <a:blip r:embed="rId6">
            <a:alphaModFix/>
          </a:blip>
          <a:srcRect b="0" l="0" r="0" t="0"/>
          <a:stretch/>
        </p:blipFill>
        <p:spPr>
          <a:xfrm rot="10800000">
            <a:off x="6811364" y="1764200"/>
            <a:ext cx="662548" cy="66254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7" name="Shape 24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53" name="Shape 25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255" name="Shape 255"/>
        <p:cNvGrpSpPr/>
        <p:nvPr/>
      </p:nvGrpSpPr>
      <p:grpSpPr>
        <a:xfrm>
          <a:off x="0" y="0"/>
          <a:ext cx="0" cy="0"/>
          <a:chOff x="0" y="0"/>
          <a:chExt cx="0" cy="0"/>
        </a:xfrm>
      </p:grpSpPr>
      <p:pic>
        <p:nvPicPr>
          <p:cNvPr id="256" name="Google Shape;256;p41"/>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257" name="Google Shape;257;p41"/>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258" name="Google Shape;258;p41"/>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259" name="Google Shape;259;p41"/>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pic>
        <p:nvPicPr>
          <p:cNvPr id="260" name="Google Shape;260;p41"/>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261" name="Google Shape;261;p41"/>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rtlCol="true">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a:pPr>
              <a:bidi/>
            </a:p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62" name="Shape 262"/>
        <p:cNvGrpSpPr/>
        <p:nvPr/>
      </p:nvGrpSpPr>
      <p:grpSpPr>
        <a:xfrm>
          <a:off x="0" y="0"/>
          <a:ext cx="0" cy="0"/>
          <a:chOff x="0" y="0"/>
          <a:chExt cx="0" cy="0"/>
        </a:xfrm>
      </p:grpSpPr>
      <p:sp>
        <p:nvSpPr>
          <p:cNvPr id="263" name="Google Shape;263;p42"/>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42"/>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65" name="Google Shape;265;p4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66" name="Google Shape;266;p4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67" name="Google Shape;267;p4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68" name="Google Shape;268;p42"/>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69" name="Google Shape;269;p42"/>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0" name="Google Shape;270;p42"/>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1" name="Google Shape;271;p42"/>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2" name="Google Shape;272;p42"/>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3" name="Google Shape;273;p42"/>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74" name="Google Shape;274;p42"/>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75" name="Google Shape;275;p42"/>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76" name="Google Shape;276;p42"/>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277" name="Shape 277"/>
        <p:cNvGrpSpPr/>
        <p:nvPr/>
      </p:nvGrpSpPr>
      <p:grpSpPr>
        <a:xfrm>
          <a:off x="0" y="0"/>
          <a:ext cx="0" cy="0"/>
          <a:chOff x="0" y="0"/>
          <a:chExt cx="0" cy="0"/>
        </a:xfrm>
      </p:grpSpPr>
      <p:pic>
        <p:nvPicPr>
          <p:cNvPr id="278" name="Google Shape;278;p4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79" name="Google Shape;279;p43"/>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280" name="Google Shape;280;p43"/>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1" name="Google Shape;281;p43"/>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2" name="Google Shape;282;p43"/>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3" name="Google Shape;283;p43"/>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89" name="Shape 289"/>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 title and description">
    <p:spTree>
      <p:nvGrpSpPr>
        <p:cNvPr id="291" name="Shape 291"/>
        <p:cNvGrpSpPr/>
        <p:nvPr/>
      </p:nvGrpSpPr>
      <p:grpSpPr>
        <a:xfrm>
          <a:off x="0" y="0"/>
          <a:ext cx="0" cy="0"/>
          <a:chOff x="0" y="0"/>
          <a:chExt cx="0" cy="0"/>
        </a:xfrm>
      </p:grpSpPr>
      <p:sp>
        <p:nvSpPr>
          <p:cNvPr id="292" name="Google Shape;292;p47"/>
          <p:cNvSpPr txBox="1"/>
          <p:nvPr>
            <p:ph idx="12" type="sldNum"/>
          </p:nvPr>
        </p:nvSpPr>
        <p:spPr>
          <a:xfrm>
            <a:off x="8472457" y="4663216"/>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93" name="Google Shape;293;p47"/>
          <p:cNvSpPr/>
          <p:nvPr/>
        </p:nvSpPr>
        <p:spPr>
          <a:xfrm>
            <a:off x="8907236" y="0"/>
            <a:ext cx="236700" cy="51435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294" name="Google Shape;294;p47"/>
          <p:cNvSpPr/>
          <p:nvPr/>
        </p:nvSpPr>
        <p:spPr>
          <a:xfrm>
            <a:off x="0" y="0"/>
            <a:ext cx="236700" cy="710400"/>
          </a:xfrm>
          <a:prstGeom prst="rect">
            <a:avLst/>
          </a:prstGeom>
          <a:solidFill>
            <a:srgbClr val="1B305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title and description">
  <p:cSld name="1_Section title and description">
    <p:spTree>
      <p:nvGrpSpPr>
        <p:cNvPr id="295" name="Shape 295"/>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6" name="Shape 296"/>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showMasterSp="0">
  <p:cSld name="Title &amp; Bullets">
    <p:bg>
      <p:bgPr>
        <a:solidFill>
          <a:schemeClr val="lt1"/>
        </a:solidFill>
      </p:bgPr>
    </p:bg>
    <p:spTree>
      <p:nvGrpSpPr>
        <p:cNvPr id="297" name="Shape 297"/>
        <p:cNvGrpSpPr/>
        <p:nvPr/>
      </p:nvGrpSpPr>
      <p:grpSpPr>
        <a:xfrm>
          <a:off x="0" y="0"/>
          <a:ext cx="0" cy="0"/>
          <a:chOff x="0" y="0"/>
          <a:chExt cx="0" cy="0"/>
        </a:xfrm>
      </p:grpSpPr>
      <p:cxnSp>
        <p:nvCxnSpPr>
          <p:cNvPr id="298" name="Google Shape;298;p50"/>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99" name="Google Shape;299;p50"/>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300" name="Google Shape;300;p50"/>
          <p:cNvPicPr preferRelativeResize="0"/>
          <p:nvPr/>
        </p:nvPicPr>
        <p:blipFill rotWithShape="1">
          <a:blip r:embed="rId2">
            <a:alphaModFix/>
          </a:blip>
          <a:srcRect b="0" l="0" r="0" t="0"/>
          <a:stretch/>
        </p:blipFill>
        <p:spPr>
          <a:xfrm>
            <a:off x="8068234" y="4624571"/>
            <a:ext cx="499409" cy="420664"/>
          </a:xfrm>
          <a:prstGeom prst="rect">
            <a:avLst/>
          </a:prstGeom>
          <a:noFill/>
          <a:ln>
            <a:noFill/>
          </a:ln>
        </p:spPr>
      </p:pic>
      <p:cxnSp>
        <p:nvCxnSpPr>
          <p:cNvPr id="301" name="Google Shape;301;p50"/>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Diagram or Organization Chart">
  <p:cSld name="1_Title and Diagram or Organization Chart">
    <p:spTree>
      <p:nvGrpSpPr>
        <p:cNvPr id="302" name="Shape 302"/>
        <p:cNvGrpSpPr/>
        <p:nvPr/>
      </p:nvGrpSpPr>
      <p:grpSpPr>
        <a:xfrm>
          <a:off x="0" y="0"/>
          <a:ext cx="0" cy="0"/>
          <a:chOff x="0" y="0"/>
          <a:chExt cx="0" cy="0"/>
        </a:xfrm>
      </p:grpSpPr>
    </p:spTree>
  </p:cSld>
  <p:clrMapOvr>
    <a:masterClrMapping/>
  </p:clrMapOvr>
  <p:transition spd="slow">
    <p:push/>
  </p:transition>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 name="Shape 308"/>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9" name="Shape 30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theme" Target="../theme/theme6.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theme" Target="../theme/theme3.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rtlCol="true">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a:pPr>
              <a:bidi/>
            </a:pPr>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rtlCol="true">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a:pPr>
              <a:bidi/>
            </a:pPr>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rtlCol="true">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bidi/>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 name="Shape 57"/>
        <p:cNvGrpSpPr/>
        <p:nvPr/>
      </p:nvGrpSpPr>
      <p:grpSpPr>
        <a:xfrm>
          <a:off x="0" y="0"/>
          <a:ext cx="0" cy="0"/>
          <a:chOff x="0" y="0"/>
          <a:chExt cx="0" cy="0"/>
        </a:xfrm>
      </p:grpSpPr>
      <p:cxnSp>
        <p:nvCxnSpPr>
          <p:cNvPr id="58" name="Google Shape;58;p15"/>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9" name="Google Shape;59;p15"/>
          <p:cNvSpPr txBox="1"/>
          <p:nvPr/>
        </p:nvSpPr>
        <p:spPr>
          <a:xfrm>
            <a:off x="6280602" y="4861798"/>
            <a:ext cx="2743200" cy="269400"/>
          </a:xfrm>
          <a:prstGeom prst="rect">
            <a:avLst/>
          </a:prstGeom>
          <a:noFill/>
          <a:ln>
            <a:noFill/>
          </a:ln>
        </p:spPr>
        <p:txBody>
          <a:bodyPr anchorCtr="0" anchor="t" bIns="45700" lIns="91425" spcFirstLastPara="1" rIns="91425" wrap="square" tIns="45700" rtlCol="true">
            <a:noAutofit/>
          </a:bodyPr>
          <a:lstStyle/>
          <a:p>
            <a:pPr indent="0" lvl="0" marL="0" marR="0" rtl="0" algn="r">
              <a:lnSpc>
                <a:spcPct val="100000"/>
              </a:lnSpc>
              <a:spcBef>
                <a:spcPts val="0"/>
              </a:spcBef>
              <a:spcAft>
                <a:spcPts val="0"/>
              </a:spcAft>
              <a:buClr>
                <a:srgbClr val="000000"/>
              </a:buClr>
              <a:buSzPts val="1000"/>
              <a:buFont typeface="Arial"/>
              <a:buNone/>
              <a:bidi/>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60" name="Google Shape;60;p15"/>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1" name="Google Shape;61;p15"/>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8" name="Shape 248"/>
        <p:cNvGrpSpPr/>
        <p:nvPr/>
      </p:nvGrpSpPr>
      <p:grpSpPr>
        <a:xfrm>
          <a:off x="0" y="0"/>
          <a:ext cx="0" cy="0"/>
          <a:chOff x="0" y="0"/>
          <a:chExt cx="0" cy="0"/>
        </a:xfrm>
      </p:grpSpPr>
      <p:cxnSp>
        <p:nvCxnSpPr>
          <p:cNvPr id="249" name="Google Shape;249;p38"/>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50" name="Google Shape;250;p38"/>
          <p:cNvSpPr txBox="1"/>
          <p:nvPr/>
        </p:nvSpPr>
        <p:spPr>
          <a:xfrm>
            <a:off x="6280602" y="4861798"/>
            <a:ext cx="2743200" cy="269400"/>
          </a:xfrm>
          <a:prstGeom prst="rect">
            <a:avLst/>
          </a:prstGeom>
          <a:noFill/>
          <a:ln>
            <a:noFill/>
          </a:ln>
        </p:spPr>
        <p:txBody>
          <a:bodyPr anchorCtr="0" anchor="t" bIns="45700" lIns="91425" spcFirstLastPara="1" rIns="91425" wrap="square" tIns="45700" rtlCol="true">
            <a:noAutofit/>
          </a:bodyPr>
          <a:lstStyle/>
          <a:p>
            <a:pPr indent="0" lvl="0" marL="0" marR="0" rtl="0" algn="r">
              <a:lnSpc>
                <a:spcPct val="100000"/>
              </a:lnSpc>
              <a:spcBef>
                <a:spcPts val="0"/>
              </a:spcBef>
              <a:spcAft>
                <a:spcPts val="0"/>
              </a:spcAft>
              <a:buClr>
                <a:srgbClr val="000000"/>
              </a:buClr>
              <a:buSzPts val="1000"/>
              <a:buFont typeface="Arial"/>
              <a:buNone/>
              <a:bidi/>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51" name="Google Shape;251;p38"/>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52" name="Google Shape;252;p38"/>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4" name="Shape 284"/>
        <p:cNvGrpSpPr/>
        <p:nvPr/>
      </p:nvGrpSpPr>
      <p:grpSpPr>
        <a:xfrm>
          <a:off x="0" y="0"/>
          <a:ext cx="0" cy="0"/>
          <a:chOff x="0" y="0"/>
          <a:chExt cx="0" cy="0"/>
        </a:xfrm>
      </p:grpSpPr>
      <p:cxnSp>
        <p:nvCxnSpPr>
          <p:cNvPr id="285" name="Google Shape;285;p4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86" name="Google Shape;286;p44"/>
          <p:cNvSpPr txBox="1"/>
          <p:nvPr/>
        </p:nvSpPr>
        <p:spPr>
          <a:xfrm>
            <a:off x="6280602" y="4861798"/>
            <a:ext cx="2743200" cy="269400"/>
          </a:xfrm>
          <a:prstGeom prst="rect">
            <a:avLst/>
          </a:prstGeom>
          <a:noFill/>
          <a:ln>
            <a:noFill/>
          </a:ln>
        </p:spPr>
        <p:txBody>
          <a:bodyPr anchorCtr="0" anchor="t" bIns="45700" lIns="91425" spcFirstLastPara="1" rIns="91425" wrap="square" tIns="45700" rtlCol="true">
            <a:noAutofit/>
          </a:bodyPr>
          <a:lstStyle/>
          <a:p>
            <a:pPr indent="0" lvl="0" marL="0" marR="0" rtl="0" algn="r">
              <a:lnSpc>
                <a:spcPct val="100000"/>
              </a:lnSpc>
              <a:spcBef>
                <a:spcPts val="0"/>
              </a:spcBef>
              <a:spcAft>
                <a:spcPts val="0"/>
              </a:spcAft>
              <a:buClr>
                <a:srgbClr val="000000"/>
              </a:buClr>
              <a:buSzPts val="1000"/>
              <a:buFont typeface="Arial"/>
              <a:buNone/>
              <a:bidi/>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pic>
        <p:nvPicPr>
          <p:cNvPr id="287" name="Google Shape;287;p44"/>
          <p:cNvPicPr preferRelativeResize="0"/>
          <p:nvPr/>
        </p:nvPicPr>
        <p:blipFill rotWithShape="1">
          <a:blip r:embed="rId1">
            <a:alphaModFix/>
          </a:blip>
          <a:srcRect b="0" l="0" r="0" t="0"/>
          <a:stretch/>
        </p:blipFill>
        <p:spPr>
          <a:xfrm>
            <a:off x="8068234" y="4624571"/>
            <a:ext cx="499409" cy="420664"/>
          </a:xfrm>
          <a:prstGeom prst="rect">
            <a:avLst/>
          </a:prstGeom>
          <a:noFill/>
          <a:ln>
            <a:noFill/>
          </a:ln>
        </p:spPr>
      </p:pic>
      <p:cxnSp>
        <p:nvCxnSpPr>
          <p:cNvPr id="288" name="Google Shape;288;p4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87" r:id="rId2"/>
    <p:sldLayoutId id="2147483688" r:id="rId3"/>
    <p:sldLayoutId id="2147483689" r:id="rId4"/>
    <p:sldLayoutId id="2147483690" r:id="rId5"/>
    <p:sldLayoutId id="2147483691" r:id="rId6"/>
    <p:sldLayoutId id="2147483692" r:id="rId7"/>
    <p:sldLayoutId id="214748369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3" name="Shape 303"/>
        <p:cNvGrpSpPr/>
        <p:nvPr/>
      </p:nvGrpSpPr>
      <p:grpSpPr>
        <a:xfrm>
          <a:off x="0" y="0"/>
          <a:ext cx="0" cy="0"/>
          <a:chOff x="0" y="0"/>
          <a:chExt cx="0" cy="0"/>
        </a:xfrm>
      </p:grpSpPr>
      <p:cxnSp>
        <p:nvCxnSpPr>
          <p:cNvPr id="304" name="Google Shape;304;p52"/>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305" name="Google Shape;305;p52"/>
          <p:cNvSpPr txBox="1"/>
          <p:nvPr/>
        </p:nvSpPr>
        <p:spPr>
          <a:xfrm>
            <a:off x="6280602" y="4861798"/>
            <a:ext cx="2743200" cy="269400"/>
          </a:xfrm>
          <a:prstGeom prst="rect">
            <a:avLst/>
          </a:prstGeom>
          <a:noFill/>
          <a:ln>
            <a:noFill/>
          </a:ln>
        </p:spPr>
        <p:txBody>
          <a:bodyPr anchorCtr="0" anchor="t" bIns="45700" lIns="91425" spcFirstLastPara="1" rIns="91425" wrap="square" tIns="45700" rtlCol="true">
            <a:noAutofit/>
          </a:bodyPr>
          <a:lstStyle/>
          <a:p>
            <a:pPr indent="0" lvl="0" marL="0" marR="0" rtl="0" algn="r">
              <a:lnSpc>
                <a:spcPct val="100000"/>
              </a:lnSpc>
              <a:spcBef>
                <a:spcPts val="0"/>
              </a:spcBef>
              <a:spcAft>
                <a:spcPts val="0"/>
              </a:spcAft>
              <a:buClr>
                <a:srgbClr val="000000"/>
              </a:buClr>
              <a:buSzPts val="1000"/>
              <a:buFont typeface="Arial"/>
              <a:buNone/>
              <a:bidi/>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306" name="Google Shape;306;p52"/>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307" name="Google Shape;307;p52"/>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46.jp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60.png"/><Relationship Id="rId7" Type="http://schemas.openxmlformats.org/officeDocument/2006/relationships/image" Target="../media/image4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52.jpg"/><Relationship Id="rId4" Type="http://schemas.openxmlformats.org/officeDocument/2006/relationships/image" Target="../media/image42.png"/><Relationship Id="rId5" Type="http://schemas.openxmlformats.org/officeDocument/2006/relationships/image" Target="../media/image55.png"/><Relationship Id="rId6" Type="http://schemas.openxmlformats.org/officeDocument/2006/relationships/image" Target="../media/image68.png"/><Relationship Id="rId7" Type="http://schemas.openxmlformats.org/officeDocument/2006/relationships/image" Target="../media/image64.png"/><Relationship Id="rId8"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56.png"/><Relationship Id="rId4" Type="http://schemas.openxmlformats.org/officeDocument/2006/relationships/image" Target="../media/image51.png"/><Relationship Id="rId5"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 Id="rId3" Type="http://schemas.openxmlformats.org/officeDocument/2006/relationships/comments" Target="../comments/comment5.xml"/><Relationship Id="rId4" Type="http://schemas.openxmlformats.org/officeDocument/2006/relationships/image" Target="../media/image51.png"/><Relationship Id="rId5" Type="http://schemas.openxmlformats.org/officeDocument/2006/relationships/image" Target="../media/image6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image" Target="../media/image66.png"/><Relationship Id="rId4" Type="http://schemas.openxmlformats.org/officeDocument/2006/relationships/image" Target="../media/image62.png"/><Relationship Id="rId5" Type="http://schemas.openxmlformats.org/officeDocument/2006/relationships/image" Target="../media/image63.jpg"/><Relationship Id="rId6" Type="http://schemas.openxmlformats.org/officeDocument/2006/relationships/image" Target="../media/image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7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 Id="rId3" Type="http://schemas.openxmlformats.org/officeDocument/2006/relationships/comments" Target="../comments/comment6.xml"/><Relationship Id="rId4" Type="http://schemas.openxmlformats.org/officeDocument/2006/relationships/image" Target="../media/image66.png"/><Relationship Id="rId5" Type="http://schemas.openxmlformats.org/officeDocument/2006/relationships/image" Target="../media/image10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 Id="rId3" Type="http://schemas.openxmlformats.org/officeDocument/2006/relationships/comments" Target="../comments/comment7.xml"/><Relationship Id="rId4" Type="http://schemas.openxmlformats.org/officeDocument/2006/relationships/image" Target="../media/image66.png"/><Relationship Id="rId5" Type="http://schemas.openxmlformats.org/officeDocument/2006/relationships/image" Target="../media/image9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 Id="rId3" Type="http://schemas.openxmlformats.org/officeDocument/2006/relationships/comments" Target="../comments/comment8.xml"/><Relationship Id="rId4" Type="http://schemas.openxmlformats.org/officeDocument/2006/relationships/image" Target="../media/image66.png"/><Relationship Id="rId5" Type="http://schemas.openxmlformats.org/officeDocument/2006/relationships/image" Target="../media/image9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 Id="rId3" Type="http://schemas.openxmlformats.org/officeDocument/2006/relationships/comments" Target="../comments/comment9.xml"/><Relationship Id="rId4" Type="http://schemas.openxmlformats.org/officeDocument/2006/relationships/image" Target="../media/image66.png"/><Relationship Id="rId5" Type="http://schemas.openxmlformats.org/officeDocument/2006/relationships/image" Target="../media/image9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comments" Target="../comments/comment10.xml"/><Relationship Id="rId4" Type="http://schemas.openxmlformats.org/officeDocument/2006/relationships/image" Target="../media/image66.png"/><Relationship Id="rId5" Type="http://schemas.openxmlformats.org/officeDocument/2006/relationships/image" Target="../media/image9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 Id="rId3" Type="http://schemas.openxmlformats.org/officeDocument/2006/relationships/comments" Target="../comments/comment11.xml"/><Relationship Id="rId4" Type="http://schemas.openxmlformats.org/officeDocument/2006/relationships/image" Target="../media/image66.png"/><Relationship Id="rId5"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 Id="rId3" Type="http://schemas.openxmlformats.org/officeDocument/2006/relationships/comments" Target="../comments/comment12.xml"/><Relationship Id="rId4" Type="http://schemas.openxmlformats.org/officeDocument/2006/relationships/image" Target="../media/image66.png"/><Relationship Id="rId5" Type="http://schemas.openxmlformats.org/officeDocument/2006/relationships/image" Target="../media/image10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2.xml"/><Relationship Id="rId3" Type="http://schemas.openxmlformats.org/officeDocument/2006/relationships/comments" Target="../comments/comment13.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3.xml"/><Relationship Id="rId3" Type="http://schemas.openxmlformats.org/officeDocument/2006/relationships/comments" Target="../comments/comment14.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 Id="rId3" Type="http://schemas.openxmlformats.org/officeDocument/2006/relationships/comments" Target="../comments/comment15.xml"/><Relationship Id="rId4" Type="http://schemas.openxmlformats.org/officeDocument/2006/relationships/image" Target="../media/image74.png"/><Relationship Id="rId5" Type="http://schemas.openxmlformats.org/officeDocument/2006/relationships/image" Target="../media/image56.png"/><Relationship Id="rId6" Type="http://schemas.openxmlformats.org/officeDocument/2006/relationships/image" Target="../media/image51.png"/><Relationship Id="rId7" Type="http://schemas.openxmlformats.org/officeDocument/2006/relationships/image" Target="../media/image75.png"/><Relationship Id="rId8"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5.xml"/><Relationship Id="rId3" Type="http://schemas.openxmlformats.org/officeDocument/2006/relationships/comments" Target="../comments/comment16.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6.xml"/><Relationship Id="rId3" Type="http://schemas.openxmlformats.org/officeDocument/2006/relationships/image" Target="../media/image8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7.xml"/><Relationship Id="rId3" Type="http://schemas.openxmlformats.org/officeDocument/2006/relationships/image" Target="../media/image9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8.xml"/><Relationship Id="rId3" Type="http://schemas.openxmlformats.org/officeDocument/2006/relationships/image" Target="../media/image10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9.xml"/><Relationship Id="rId3" Type="http://schemas.openxmlformats.org/officeDocument/2006/relationships/image" Target="../media/image93.jpg"/><Relationship Id="rId4" Type="http://schemas.openxmlformats.org/officeDocument/2006/relationships/image" Target="../media/image84.jpg"/><Relationship Id="rId5" Type="http://schemas.openxmlformats.org/officeDocument/2006/relationships/image" Target="../media/image8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 Id="rId3" Type="http://schemas.openxmlformats.org/officeDocument/2006/relationships/image" Target="../media/image66.png"/><Relationship Id="rId4" Type="http://schemas.openxmlformats.org/officeDocument/2006/relationships/image" Target="../media/image79.jpg"/><Relationship Id="rId5" Type="http://schemas.openxmlformats.org/officeDocument/2006/relationships/image" Target="../media/image82.jpg"/><Relationship Id="rId6" Type="http://schemas.openxmlformats.org/officeDocument/2006/relationships/image" Target="../media/image85.jpg"/><Relationship Id="rId7" Type="http://schemas.openxmlformats.org/officeDocument/2006/relationships/image" Target="../media/image8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3.xml"/><Relationship Id="rId3" Type="http://schemas.openxmlformats.org/officeDocument/2006/relationships/image" Target="../media/image66.png"/><Relationship Id="rId4" Type="http://schemas.openxmlformats.org/officeDocument/2006/relationships/image" Target="../media/image81.png"/><Relationship Id="rId5" Type="http://schemas.openxmlformats.org/officeDocument/2006/relationships/image" Target="../media/image86.png"/><Relationship Id="rId6" Type="http://schemas.openxmlformats.org/officeDocument/2006/relationships/image" Target="../media/image90.jpg"/><Relationship Id="rId7" Type="http://schemas.openxmlformats.org/officeDocument/2006/relationships/image" Target="../media/image94.png"/><Relationship Id="rId8" Type="http://schemas.openxmlformats.org/officeDocument/2006/relationships/image" Target="../media/image9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 Id="rId3" Type="http://schemas.openxmlformats.org/officeDocument/2006/relationships/image" Target="../media/image66.png"/><Relationship Id="rId4" Type="http://schemas.openxmlformats.org/officeDocument/2006/relationships/image" Target="../media/image81.png"/><Relationship Id="rId9" Type="http://schemas.openxmlformats.org/officeDocument/2006/relationships/image" Target="../media/image106.jpg"/><Relationship Id="rId5" Type="http://schemas.openxmlformats.org/officeDocument/2006/relationships/image" Target="../media/image94.png"/><Relationship Id="rId6" Type="http://schemas.openxmlformats.org/officeDocument/2006/relationships/image" Target="../media/image98.jpg"/><Relationship Id="rId7" Type="http://schemas.openxmlformats.org/officeDocument/2006/relationships/image" Target="../media/image101.jpg"/><Relationship Id="rId8" Type="http://schemas.openxmlformats.org/officeDocument/2006/relationships/image" Target="../media/image9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5.xml"/><Relationship Id="rId3" Type="http://schemas.openxmlformats.org/officeDocument/2006/relationships/image" Target="../media/image10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6.xml"/><Relationship Id="rId3" Type="http://schemas.openxmlformats.org/officeDocument/2006/relationships/image" Target="../media/image12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8.xml"/><Relationship Id="rId3" Type="http://schemas.openxmlformats.org/officeDocument/2006/relationships/image" Target="../media/image105.png"/><Relationship Id="rId4" Type="http://schemas.openxmlformats.org/officeDocument/2006/relationships/image" Target="../media/image112.png"/><Relationship Id="rId5" Type="http://schemas.openxmlformats.org/officeDocument/2006/relationships/image" Target="../media/image10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0.xml"/><Relationship Id="rId3" Type="http://schemas.openxmlformats.org/officeDocument/2006/relationships/image" Target="../media/image66.png"/><Relationship Id="rId4" Type="http://schemas.openxmlformats.org/officeDocument/2006/relationships/hyperlink" Target="http://drive.google.com/file/d/1FQQxC5RjLoeRiL61vXZ6Uc-NAlLDLhwK/view" TargetMode="External"/><Relationship Id="rId5" Type="http://schemas.openxmlformats.org/officeDocument/2006/relationships/image" Target="../media/image11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2.xml"/><Relationship Id="rId3" Type="http://schemas.openxmlformats.org/officeDocument/2006/relationships/image" Target="../media/image114.png"/><Relationship Id="rId4" Type="http://schemas.openxmlformats.org/officeDocument/2006/relationships/image" Target="../media/image124.jpg"/><Relationship Id="rId5" Type="http://schemas.openxmlformats.org/officeDocument/2006/relationships/image" Target="../media/image123.jpg"/><Relationship Id="rId6" Type="http://schemas.openxmlformats.org/officeDocument/2006/relationships/image" Target="../media/image125.jpg"/><Relationship Id="rId7" Type="http://schemas.openxmlformats.org/officeDocument/2006/relationships/image" Target="../media/image12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3.xml"/><Relationship Id="rId3" Type="http://schemas.openxmlformats.org/officeDocument/2006/relationships/comments" Target="../comments/comment17.xml"/><Relationship Id="rId4" Type="http://schemas.openxmlformats.org/officeDocument/2006/relationships/image" Target="../media/image66.png"/><Relationship Id="rId5" Type="http://schemas.openxmlformats.org/officeDocument/2006/relationships/hyperlink" Target="http://drive.google.com/file/d/1P7TuzdbdlOyAThClX12FdEnFVrKakBQg/view" TargetMode="External"/><Relationship Id="rId6" Type="http://schemas.openxmlformats.org/officeDocument/2006/relationships/image" Target="../media/image11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5.xml"/><Relationship Id="rId3" Type="http://schemas.openxmlformats.org/officeDocument/2006/relationships/comments" Target="../comments/comment18.xml"/><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7.xml"/><Relationship Id="rId3" Type="http://schemas.openxmlformats.org/officeDocument/2006/relationships/image" Target="../media/image117.png"/><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8.xml"/><Relationship Id="rId3" Type="http://schemas.openxmlformats.org/officeDocument/2006/relationships/image" Target="../media/image117.png"/><Relationship Id="rId4" Type="http://schemas.openxmlformats.org/officeDocument/2006/relationships/image" Target="../media/image1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9.xml"/><Relationship Id="rId3" Type="http://schemas.openxmlformats.org/officeDocument/2006/relationships/image" Target="../media/image110.png"/><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3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0.xml"/><Relationship Id="rId3" Type="http://schemas.openxmlformats.org/officeDocument/2006/relationships/comments" Target="../comments/comment19.xml"/><Relationship Id="rId4" Type="http://schemas.openxmlformats.org/officeDocument/2006/relationships/image" Target="../media/image9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60.png"/><Relationship Id="rId6"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 Id="rId3" Type="http://schemas.openxmlformats.org/officeDocument/2006/relationships/comments" Target="../comments/comment3.xml"/><Relationship Id="rId4" Type="http://schemas.openxmlformats.org/officeDocument/2006/relationships/image" Target="../media/image38.png"/><Relationship Id="rId5" Type="http://schemas.openxmlformats.org/officeDocument/2006/relationships/image" Target="../media/image48.png"/><Relationship Id="rId6" Type="http://schemas.openxmlformats.org/officeDocument/2006/relationships/image" Target="../media/image54.png"/><Relationship Id="rId7" Type="http://schemas.openxmlformats.org/officeDocument/2006/relationships/image" Target="../media/image58.png"/><Relationship Id="rId8" Type="http://schemas.openxmlformats.org/officeDocument/2006/relationships/image" Target="../media/image7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comments" Target="../comments/comment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5"/>
          <p:cNvPicPr preferRelativeResize="0"/>
          <p:nvPr/>
        </p:nvPicPr>
        <p:blipFill rotWithShape="1">
          <a:blip r:embed="rId3">
            <a:alphaModFix/>
          </a:blip>
          <a:srcRect b="20112" l="-3802" r="-7050" t="12664"/>
          <a:stretch/>
        </p:blipFill>
        <p:spPr>
          <a:xfrm>
            <a:off x="-355675" y="-100325"/>
            <a:ext cx="10177577" cy="4813224"/>
          </a:xfrm>
          <a:prstGeom prst="rect">
            <a:avLst/>
          </a:prstGeom>
          <a:noFill/>
          <a:ln>
            <a:noFill/>
          </a:ln>
        </p:spPr>
      </p:pic>
      <p:sp>
        <p:nvSpPr>
          <p:cNvPr id="315" name="Google Shape;315;p55"/>
          <p:cNvSpPr txBox="1"/>
          <p:nvPr/>
        </p:nvSpPr>
        <p:spPr>
          <a:xfrm>
            <a:off x="233675" y="3392425"/>
            <a:ext cx="3405000" cy="12315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1100"/>
              <a:buFont typeface="Arial"/>
              <a:buNone/>
              <a:defRPr b="1" sz="3700">
                <a:solidFill>
                  <a:srgbClr val="0B4060"/>
                </a:solidFill>
                <a:latin typeface="Delicious Handrawn"/>
                <a:ea typeface="Delicious Handrawn"/>
                <a:cs typeface="Delicious Handrawn"/>
                <a:sym typeface="Delicious Handrawn"/>
              </a:defRPr>
              <a:bidi/>
            </a:pPr>
            <a:r>
              <a:rPr>
                <a:rtl/>
              </a:rPr>
              <a:t>Welcome to the Onboarding Session!</a:t>
            </a:r>
            <a:endParaRPr b="1" sz="1700">
              <a:solidFill>
                <a:srgbClr val="0B4060"/>
              </a:solidFill>
              <a:latin typeface="Noto Sans"/>
              <a:ea typeface="Noto Sans"/>
              <a:cs typeface="Noto Sans"/>
              <a:sym typeface="Noto Sans"/>
            </a:endParaRPr>
          </a:p>
        </p:txBody>
      </p:sp>
      <p:pic>
        <p:nvPicPr>
          <p:cNvPr id="316" name="Google Shape;316;p55"/>
          <p:cNvPicPr preferRelativeResize="0"/>
          <p:nvPr/>
        </p:nvPicPr>
        <p:blipFill rotWithShape="1">
          <a:blip r:embed="rId4">
            <a:alphaModFix/>
          </a:blip>
          <a:srcRect b="0" l="0" r="0" t="0"/>
          <a:stretch/>
        </p:blipFill>
        <p:spPr>
          <a:xfrm>
            <a:off x="6871675" y="256756"/>
            <a:ext cx="2099637" cy="837099"/>
          </a:xfrm>
          <a:prstGeom prst="rect">
            <a:avLst/>
          </a:prstGeom>
          <a:noFill/>
          <a:ln>
            <a:noFill/>
          </a:ln>
        </p:spPr>
      </p:pic>
      <p:sp>
        <p:nvSpPr>
          <p:cNvPr id="317" name="Google Shape;317;p55"/>
          <p:cNvSpPr/>
          <p:nvPr/>
        </p:nvSpPr>
        <p:spPr>
          <a:xfrm>
            <a:off x="0" y="4681125"/>
            <a:ext cx="9180300" cy="535500"/>
          </a:xfrm>
          <a:prstGeom prst="rect">
            <a:avLst/>
          </a:prstGeom>
          <a:solidFill>
            <a:schemeClr val="lt2"/>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000000"/>
              </a:solidFill>
              <a:latin typeface="Arial"/>
              <a:ea typeface="Arial"/>
              <a:cs typeface="Arial"/>
              <a:sym typeface="Arial"/>
            </a:endParaRPr>
          </a:p>
        </p:txBody>
      </p:sp>
      <p:pic>
        <p:nvPicPr>
          <p:cNvPr id="318" name="Google Shape;318;p55"/>
          <p:cNvPicPr preferRelativeResize="0"/>
          <p:nvPr/>
        </p:nvPicPr>
        <p:blipFill rotWithShape="1">
          <a:blip r:embed="rId5">
            <a:alphaModFix/>
          </a:blip>
          <a:srcRect b="0" l="0" r="0" t="0"/>
          <a:stretch/>
        </p:blipFill>
        <p:spPr>
          <a:xfrm>
            <a:off x="6367996" y="4712900"/>
            <a:ext cx="1076954" cy="387715"/>
          </a:xfrm>
          <a:prstGeom prst="rect">
            <a:avLst/>
          </a:prstGeom>
          <a:noFill/>
          <a:ln>
            <a:noFill/>
          </a:ln>
        </p:spPr>
      </p:pic>
      <p:pic>
        <p:nvPicPr>
          <p:cNvPr id="319" name="Google Shape;319;p55"/>
          <p:cNvPicPr preferRelativeResize="0"/>
          <p:nvPr/>
        </p:nvPicPr>
        <p:blipFill rotWithShape="1">
          <a:blip r:embed="rId6">
            <a:alphaModFix/>
          </a:blip>
          <a:srcRect b="0" l="0" r="0" t="0"/>
          <a:stretch/>
        </p:blipFill>
        <p:spPr>
          <a:xfrm>
            <a:off x="7972850" y="4681125"/>
            <a:ext cx="931226" cy="475149"/>
          </a:xfrm>
          <a:prstGeom prst="rect">
            <a:avLst/>
          </a:prstGeom>
          <a:noFill/>
          <a:ln>
            <a:noFill/>
          </a:ln>
        </p:spPr>
      </p:pic>
      <p:pic>
        <p:nvPicPr>
          <p:cNvPr id="320" name="Google Shape;320;p55"/>
          <p:cNvPicPr preferRelativeResize="0"/>
          <p:nvPr/>
        </p:nvPicPr>
        <p:blipFill rotWithShape="1">
          <a:blip r:embed="rId7">
            <a:alphaModFix/>
          </a:blip>
          <a:srcRect b="1066" l="0" r="0" t="1076"/>
          <a:stretch/>
        </p:blipFill>
        <p:spPr>
          <a:xfrm>
            <a:off x="4493375" y="4766300"/>
            <a:ext cx="1261374" cy="304800"/>
          </a:xfrm>
          <a:prstGeom prst="rect">
            <a:avLst/>
          </a:prstGeom>
          <a:noFill/>
          <a:ln>
            <a:noFill/>
          </a:ln>
        </p:spPr>
      </p:pic>
      <p:sp>
        <p:nvSpPr>
          <p:cNvPr id="321" name="Google Shape;321;p55"/>
          <p:cNvSpPr txBox="1"/>
          <p:nvPr/>
        </p:nvSpPr>
        <p:spPr>
          <a:xfrm>
            <a:off x="1096950" y="4796475"/>
            <a:ext cx="5572200" cy="304800"/>
          </a:xfrm>
          <a:prstGeom prst="rect">
            <a:avLst/>
          </a:prstGeom>
          <a:noFill/>
          <a:ln>
            <a:noFill/>
          </a:ln>
        </p:spPr>
        <p:txBody>
          <a:bodyPr anchorCtr="0" anchor="t" bIns="34275" lIns="68575" spcFirstLastPara="1" rIns="68575" wrap="square" tIns="34275" rtlCol="true">
            <a:spAutoFit/>
          </a:bodyPr>
          <a:lstStyle/>
          <a:p>
            <a:pPr indent="0" lvl="0" marL="0" marR="0" rtl="0" algn="l">
              <a:lnSpc>
                <a:spcPct val="90000"/>
              </a:lnSpc>
              <a:spcBef>
                <a:spcPts val="0"/>
              </a:spcBef>
              <a:spcAft>
                <a:spcPts val="0"/>
              </a:spcAft>
              <a:buClr>
                <a:srgbClr val="000000"/>
              </a:buClr>
              <a:buSzPts val="1700"/>
              <a:buFont typeface="Arial"/>
              <a:buNone/>
              <a:defRPr sz="1700">
                <a:solidFill>
                  <a:schemeClr val="dk1"/>
                </a:solidFill>
                <a:latin typeface="Noto Sans Thin"/>
                <a:ea typeface="Noto Sans Thin"/>
                <a:cs typeface="Noto Sans Thin"/>
                <a:sym typeface="Noto Sans Thin"/>
              </a:defRPr>
              <a:bidi/>
            </a:pPr>
            <a:r>
              <a:rPr>
                <a:rtl/>
              </a:rPr>
              <a:t>A program developed by:</a:t>
            </a:r>
            <a:endParaRPr b="0" i="0" sz="1700" u="none" cap="none" strike="noStrike">
              <a:solidFill>
                <a:schemeClr val="dk1"/>
              </a:solidFill>
              <a:latin typeface="Noto Sans Thin"/>
              <a:ea typeface="Noto Sans Thin"/>
              <a:cs typeface="Noto Sans Thin"/>
              <a:sym typeface="Noto Sans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4"/>
          <p:cNvSpPr txBox="1"/>
          <p:nvPr/>
        </p:nvSpPr>
        <p:spPr>
          <a:xfrm>
            <a:off x="425925" y="1326750"/>
            <a:ext cx="5772600" cy="2747400"/>
          </a:xfrm>
          <a:prstGeom prst="rect">
            <a:avLst/>
          </a:prstGeom>
          <a:noFill/>
          <a:ln>
            <a:noFill/>
          </a:ln>
        </p:spPr>
        <p:txBody>
          <a:bodyPr anchorCtr="0" anchor="t" bIns="91425" lIns="91425" spcFirstLastPara="1" rIns="91425" wrap="square" tIns="91425" rtlCol="true">
            <a:spAutoFit/>
          </a:bodyPr>
          <a:lstStyle/>
          <a:p>
            <a:pPr indent="0" lvl="0" marL="0" rtl="0" algn="just">
              <a:lnSpc>
                <a:spcPct val="150000"/>
              </a:lnSpc>
              <a:spcBef>
                <a:spcPts val="0"/>
              </a:spcBef>
              <a:spcAft>
                <a:spcPts val="0"/>
              </a:spcAft>
              <a:buClr>
                <a:schemeClr val="dk1"/>
              </a:buClr>
              <a:buSzPts val="1100"/>
              <a:buFont typeface="Arial"/>
              <a:buNone/>
              <a:bidi/>
            </a:pPr>
            <a:r>
              <a:rPr sz="2100">
                <a:solidFill>
                  <a:srgbClr val="FF5E00"/>
                </a:solidFill>
                <a:latin typeface="Delicious Handrawn"/>
                <a:ea typeface="Delicious Handrawn"/>
                <a:cs typeface="Delicious Handrawn"/>
                <a:sym typeface="Delicious Handrawn"/>
                <a:rtl/>
              </a:rPr>
              <a:t>Es un programa innovador sobre estrategias de crianza positiva y bienestar emocional con un enfoque de  juego y actividades prácticas </a:t>
            </a:r>
            <a:r>
              <a:rPr sz="1200">
                <a:solidFill>
                  <a:srgbClr val="053C5E"/>
                </a:solidFill>
                <a:latin typeface="Calibri"/>
                <a:ea typeface="Calibri"/>
                <a:cs typeface="Calibri"/>
                <a:sym typeface="Calibri"/>
                <a:rtl/>
              </a:rPr>
              <a:t>que se pueden llevar a cabo en el hogar con </a:t>
            </a:r>
            <a:r>
              <a:rPr sz="2000">
                <a:solidFill>
                  <a:srgbClr val="DC127D"/>
                </a:solidFill>
                <a:latin typeface="Delicious Handrawn"/>
                <a:ea typeface="Delicious Handrawn"/>
                <a:cs typeface="Delicious Handrawn"/>
                <a:sym typeface="Delicious Handrawn"/>
                <a:rtl/>
              </a:rPr>
              <a:t>5 minutos al día</a:t>
            </a:r>
            <a:r>
              <a:rPr sz="1200">
                <a:solidFill>
                  <a:srgbClr val="053C5E"/>
                </a:solidFill>
                <a:latin typeface="Calibri"/>
                <a:ea typeface="Calibri"/>
                <a:cs typeface="Calibri"/>
                <a:sym typeface="Calibri"/>
                <a:rtl/>
              </a:rPr>
              <a:t> para fortalecer las habilidades de crianza de personas cuidadoras, con el fin de mejorar las relaciones y la comunicación con las niñas, niños y adolescentes.</a:t>
            </a:r>
            <a:endParaRPr sz="1200">
              <a:solidFill>
                <a:srgbClr val="053C5E"/>
              </a:solidFill>
              <a:latin typeface="Calibri"/>
              <a:ea typeface="Calibri"/>
              <a:cs typeface="Calibri"/>
              <a:sym typeface="Calibri"/>
            </a:endParaRPr>
          </a:p>
          <a:p>
            <a:pPr indent="0" lvl="0" marL="0" rtl="0" algn="ctr">
              <a:lnSpc>
                <a:spcPct val="150000"/>
              </a:lnSpc>
              <a:spcBef>
                <a:spcPts val="0"/>
              </a:spcBef>
              <a:spcAft>
                <a:spcPts val="0"/>
              </a:spcAft>
              <a:buNone/>
              <a:bidi/>
            </a:pPr>
            <a:endParaRPr sz="2400">
              <a:solidFill>
                <a:srgbClr val="053C5E"/>
              </a:solidFill>
              <a:latin typeface="Noto Sans"/>
              <a:ea typeface="Noto Sans"/>
              <a:cs typeface="Noto Sans"/>
              <a:sym typeface="Noto Sans"/>
            </a:endParaRPr>
          </a:p>
        </p:txBody>
      </p:sp>
      <p:pic>
        <p:nvPicPr>
          <p:cNvPr id="391" name="Google Shape;391;p64"/>
          <p:cNvPicPr preferRelativeResize="0"/>
          <p:nvPr/>
        </p:nvPicPr>
        <p:blipFill rotWithShape="1">
          <a:blip r:embed="rId3">
            <a:alphaModFix/>
          </a:blip>
          <a:srcRect b="1701" l="0" r="0" t="95001"/>
          <a:stretch/>
        </p:blipFill>
        <p:spPr>
          <a:xfrm>
            <a:off x="0" y="4970350"/>
            <a:ext cx="9212252" cy="214652"/>
          </a:xfrm>
          <a:prstGeom prst="rect">
            <a:avLst/>
          </a:prstGeom>
          <a:noFill/>
          <a:ln>
            <a:noFill/>
          </a:ln>
        </p:spPr>
      </p:pic>
      <p:sp>
        <p:nvSpPr>
          <p:cNvPr id="392" name="Google Shape;392;p64"/>
          <p:cNvSpPr/>
          <p:nvPr/>
        </p:nvSpPr>
        <p:spPr>
          <a:xfrm rot="2700000">
            <a:off x="-395642" y="527863"/>
            <a:ext cx="1840882" cy="380565"/>
          </a:xfrm>
          <a:prstGeom prst="parallelogram">
            <a:avLst>
              <a:gd fmla="val 109000" name="adj"/>
            </a:avLst>
          </a:prstGeom>
          <a:solidFill>
            <a:srgbClr val="008E94"/>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sp>
        <p:nvSpPr>
          <p:cNvPr id="393" name="Google Shape;393;p64"/>
          <p:cNvSpPr/>
          <p:nvPr/>
        </p:nvSpPr>
        <p:spPr>
          <a:xfrm rot="2700000">
            <a:off x="-135044" y="159075"/>
            <a:ext cx="1840882" cy="380565"/>
          </a:xfrm>
          <a:prstGeom prst="parallelogram">
            <a:avLst>
              <a:gd fmla="val 109000" name="adj"/>
            </a:avLst>
          </a:prstGeom>
          <a:solidFill>
            <a:srgbClr val="008E94"/>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sp>
        <p:nvSpPr>
          <p:cNvPr id="394" name="Google Shape;394;p64"/>
          <p:cNvSpPr/>
          <p:nvPr/>
        </p:nvSpPr>
        <p:spPr>
          <a:xfrm>
            <a:off x="6224313" y="453750"/>
            <a:ext cx="2788800" cy="2849100"/>
          </a:xfrm>
          <a:prstGeom prst="ellipse">
            <a:avLst/>
          </a:prstGeom>
          <a:solidFill>
            <a:srgbClr val="DC127D"/>
          </a:solidFill>
          <a:ln>
            <a:noFill/>
          </a:ln>
        </p:spPr>
        <p:txBody>
          <a:bodyPr anchorCtr="0" anchor="ctr" bIns="91425" lIns="91425" spcFirstLastPara="1" rIns="91425" wrap="square" tIns="91425" rtlCol="true">
            <a:noAutofit/>
          </a:bodyPr>
          <a:lstStyle/>
          <a:p>
            <a:pPr indent="0" lvl="0" marL="0" rtl="0" algn="ctr">
              <a:spcBef>
                <a:spcPts val="0"/>
              </a:spcBef>
              <a:spcAft>
                <a:spcPts val="0"/>
              </a:spcAft>
              <a:buNone/>
              <a:defRPr b="1" sz="1600">
                <a:solidFill>
                  <a:schemeClr val="lt1"/>
                </a:solidFill>
              </a:defRPr>
              <a:bidi/>
            </a:pPr>
            <a:r>
              <a:rPr>
                <a:rtl/>
              </a:rPr>
              <a:t>Atiende a familias con niñas, niños y adolescentes de 2 a 17 años</a:t>
            </a:r>
            <a:endParaRPr b="1" sz="1600">
              <a:solidFill>
                <a:schemeClr val="lt1"/>
              </a:solidFill>
            </a:endParaRPr>
          </a:p>
        </p:txBody>
      </p:sp>
      <p:pic>
        <p:nvPicPr>
          <p:cNvPr id="395" name="Google Shape;395;p64"/>
          <p:cNvPicPr preferRelativeResize="0"/>
          <p:nvPr/>
        </p:nvPicPr>
        <p:blipFill rotWithShape="1">
          <a:blip r:embed="rId4">
            <a:alphaModFix/>
          </a:blip>
          <a:srcRect b="0" l="0" r="0" t="0"/>
          <a:stretch/>
        </p:blipFill>
        <p:spPr>
          <a:xfrm>
            <a:off x="1627050" y="192474"/>
            <a:ext cx="2592225" cy="1033501"/>
          </a:xfrm>
          <a:prstGeom prst="rect">
            <a:avLst/>
          </a:prstGeom>
          <a:noFill/>
          <a:ln>
            <a:noFill/>
          </a:ln>
        </p:spPr>
      </p:pic>
      <p:sp>
        <p:nvSpPr>
          <p:cNvPr id="396" name="Google Shape;396;p64"/>
          <p:cNvSpPr/>
          <p:nvPr/>
        </p:nvSpPr>
        <p:spPr>
          <a:xfrm>
            <a:off x="6335675" y="3649401"/>
            <a:ext cx="2297400" cy="1363800"/>
          </a:xfrm>
          <a:prstGeom prst="rect">
            <a:avLst/>
          </a:prstGeom>
          <a:solidFill>
            <a:srgbClr val="D60066"/>
          </a:solidFill>
          <a:ln cap="flat" cmpd="sng" w="9525">
            <a:solidFill>
              <a:srgbClr val="D60066"/>
            </a:solidFill>
            <a:prstDash val="solid"/>
            <a:round/>
            <a:headEnd len="sm" w="sm" type="none"/>
            <a:tailEnd len="sm" w="sm" type="none"/>
          </a:ln>
        </p:spPr>
        <p:txBody>
          <a:bodyPr anchorCtr="0" anchor="ctr" bIns="91425" lIns="91425" spcFirstLastPara="1" rIns="91425" wrap="square" tIns="91425" rtlCol="true">
            <a:noAutofit/>
          </a:bodyPr>
          <a:lstStyle/>
          <a:p>
            <a:pPr indent="0" lvl="0" marL="0" rtl="0" algn="ctr">
              <a:spcBef>
                <a:spcPts val="0"/>
              </a:spcBef>
              <a:spcAft>
                <a:spcPts val="0"/>
              </a:spcAft>
              <a:buNone/>
              <a:bidi/>
            </a:pPr>
          </a:p>
        </p:txBody>
      </p:sp>
      <p:sp>
        <p:nvSpPr>
          <p:cNvPr id="397" name="Google Shape;397;p64"/>
          <p:cNvSpPr/>
          <p:nvPr/>
        </p:nvSpPr>
        <p:spPr>
          <a:xfrm>
            <a:off x="3380525" y="3649425"/>
            <a:ext cx="2378100" cy="1363800"/>
          </a:xfrm>
          <a:prstGeom prst="rect">
            <a:avLst/>
          </a:prstGeom>
          <a:solidFill>
            <a:srgbClr val="02969A"/>
          </a:solidFill>
          <a:ln cap="flat" cmpd="sng" w="9525">
            <a:solidFill>
              <a:srgbClr val="02969A"/>
            </a:solidFill>
            <a:prstDash val="solid"/>
            <a:round/>
            <a:headEnd len="sm" w="sm" type="none"/>
            <a:tailEnd len="sm" w="sm" type="none"/>
          </a:ln>
        </p:spPr>
        <p:txBody>
          <a:bodyPr anchorCtr="0" anchor="ctr" bIns="91425" lIns="91425" spcFirstLastPara="1" rIns="91425" wrap="square" tIns="91425" rtlCol="true">
            <a:noAutofit/>
          </a:bodyPr>
          <a:lstStyle/>
          <a:p>
            <a:pPr indent="0" lvl="0" marL="0" rtl="0" algn="ctr">
              <a:spcBef>
                <a:spcPts val="0"/>
              </a:spcBef>
              <a:spcAft>
                <a:spcPts val="0"/>
              </a:spcAft>
              <a:buNone/>
              <a:bidi/>
            </a:pPr>
          </a:p>
        </p:txBody>
      </p:sp>
      <p:pic>
        <p:nvPicPr>
          <p:cNvPr id="398" name="Google Shape;398;p64"/>
          <p:cNvPicPr preferRelativeResize="0"/>
          <p:nvPr/>
        </p:nvPicPr>
        <p:blipFill>
          <a:blip r:embed="rId5">
            <a:alphaModFix/>
          </a:blip>
          <a:stretch>
            <a:fillRect/>
          </a:stretch>
        </p:blipFill>
        <p:spPr>
          <a:xfrm>
            <a:off x="5311614" y="3678250"/>
            <a:ext cx="469499" cy="402742"/>
          </a:xfrm>
          <a:prstGeom prst="rect">
            <a:avLst/>
          </a:prstGeom>
          <a:noFill/>
          <a:ln>
            <a:noFill/>
          </a:ln>
        </p:spPr>
      </p:pic>
      <p:pic>
        <p:nvPicPr>
          <p:cNvPr id="399" name="Google Shape;399;p64"/>
          <p:cNvPicPr preferRelativeResize="0"/>
          <p:nvPr/>
        </p:nvPicPr>
        <p:blipFill>
          <a:blip r:embed="rId5">
            <a:alphaModFix/>
          </a:blip>
          <a:stretch>
            <a:fillRect/>
          </a:stretch>
        </p:blipFill>
        <p:spPr>
          <a:xfrm>
            <a:off x="8141869" y="3725330"/>
            <a:ext cx="469531" cy="402747"/>
          </a:xfrm>
          <a:prstGeom prst="rect">
            <a:avLst/>
          </a:prstGeom>
          <a:noFill/>
          <a:ln>
            <a:noFill/>
          </a:ln>
        </p:spPr>
      </p:pic>
      <p:pic>
        <p:nvPicPr>
          <p:cNvPr id="400" name="Google Shape;400;p64"/>
          <p:cNvPicPr preferRelativeResize="0"/>
          <p:nvPr/>
        </p:nvPicPr>
        <p:blipFill>
          <a:blip r:embed="rId6">
            <a:alphaModFix/>
          </a:blip>
          <a:stretch>
            <a:fillRect/>
          </a:stretch>
        </p:blipFill>
        <p:spPr>
          <a:xfrm>
            <a:off x="424401" y="3647355"/>
            <a:ext cx="2378099" cy="1365920"/>
          </a:xfrm>
          <a:prstGeom prst="rect">
            <a:avLst/>
          </a:prstGeom>
          <a:noFill/>
          <a:ln>
            <a:noFill/>
          </a:ln>
        </p:spPr>
      </p:pic>
      <p:pic>
        <p:nvPicPr>
          <p:cNvPr id="401" name="Google Shape;401;p64"/>
          <p:cNvPicPr preferRelativeResize="0"/>
          <p:nvPr/>
        </p:nvPicPr>
        <p:blipFill>
          <a:blip r:embed="rId5">
            <a:alphaModFix/>
          </a:blip>
          <a:stretch>
            <a:fillRect/>
          </a:stretch>
        </p:blipFill>
        <p:spPr>
          <a:xfrm>
            <a:off x="2383363" y="3678265"/>
            <a:ext cx="469499" cy="402729"/>
          </a:xfrm>
          <a:prstGeom prst="rect">
            <a:avLst/>
          </a:prstGeom>
          <a:noFill/>
          <a:ln>
            <a:noFill/>
          </a:ln>
        </p:spPr>
      </p:pic>
      <p:pic>
        <p:nvPicPr>
          <p:cNvPr id="402" name="Google Shape;402;p64"/>
          <p:cNvPicPr preferRelativeResize="0"/>
          <p:nvPr/>
        </p:nvPicPr>
        <p:blipFill rotWithShape="1">
          <a:blip r:embed="rId7">
            <a:alphaModFix/>
          </a:blip>
          <a:srcRect b="12134" l="0" r="0" t="18483"/>
          <a:stretch/>
        </p:blipFill>
        <p:spPr>
          <a:xfrm>
            <a:off x="3382638" y="3678277"/>
            <a:ext cx="2297400" cy="1231985"/>
          </a:xfrm>
          <a:prstGeom prst="rect">
            <a:avLst/>
          </a:prstGeom>
          <a:noFill/>
          <a:ln>
            <a:noFill/>
          </a:ln>
        </p:spPr>
      </p:pic>
      <p:pic>
        <p:nvPicPr>
          <p:cNvPr id="403" name="Google Shape;403;p64"/>
          <p:cNvPicPr preferRelativeResize="0"/>
          <p:nvPr/>
        </p:nvPicPr>
        <p:blipFill rotWithShape="1">
          <a:blip r:embed="rId8">
            <a:alphaModFix/>
          </a:blip>
          <a:srcRect b="18488" l="0" r="0" t="13984"/>
          <a:stretch/>
        </p:blipFill>
        <p:spPr>
          <a:xfrm>
            <a:off x="6209813" y="3648386"/>
            <a:ext cx="2448425" cy="136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5"/>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409" name="Google Shape;409;p65"/>
          <p:cNvSpPr txBox="1"/>
          <p:nvPr/>
        </p:nvSpPr>
        <p:spPr>
          <a:xfrm>
            <a:off x="286210" y="2286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Delicious Handrawn"/>
                <a:ea typeface="Delicious Handrawn"/>
                <a:cs typeface="Delicious Handrawn"/>
                <a:sym typeface="Delicious Handrawn"/>
              </a:defRPr>
              <a:bidi/>
            </a:pPr>
            <a:r>
              <a:rPr>
                <a:rtl/>
              </a:rPr>
              <a:t>About Crianza con Conciencia+</a:t>
            </a:r>
            <a:endParaRPr i="0" sz="2400" u="none" cap="none" strike="noStrike">
              <a:solidFill>
                <a:schemeClr val="lt1"/>
              </a:solidFill>
              <a:latin typeface="Delicious Handrawn"/>
              <a:ea typeface="Delicious Handrawn"/>
              <a:cs typeface="Delicious Handrawn"/>
              <a:sym typeface="Delicious Handrawn"/>
            </a:endParaRPr>
          </a:p>
        </p:txBody>
      </p:sp>
      <p:sp>
        <p:nvSpPr>
          <p:cNvPr id="410" name="Google Shape;410;p65"/>
          <p:cNvSpPr txBox="1"/>
          <p:nvPr/>
        </p:nvSpPr>
        <p:spPr>
          <a:xfrm>
            <a:off x="231525" y="2272875"/>
            <a:ext cx="759600" cy="537900"/>
          </a:xfrm>
          <a:prstGeom prst="rect">
            <a:avLst/>
          </a:prstGeom>
          <a:noFill/>
          <a:ln>
            <a:noFill/>
          </a:ln>
        </p:spPr>
        <p:txBody>
          <a:bodyPr anchorCtr="0" anchor="t"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1100"/>
              <a:buFont typeface="Arial"/>
              <a:buNone/>
              <a:defRPr sz="1100">
                <a:solidFill>
                  <a:schemeClr val="lt1"/>
                </a:solidFill>
                <a:latin typeface="Arial"/>
                <a:ea typeface="Arial"/>
                <a:cs typeface="Arial"/>
                <a:sym typeface="Arial"/>
              </a:defRPr>
              <a:bidi/>
            </a:pPr>
            <a:r>
              <a:rPr>
                <a:rtl/>
              </a:rPr>
              <a:t>Reference Question</a:t>
            </a:r>
            <a:endParaRPr b="0" i="0" sz="1100" u="none" cap="none" strike="noStrike">
              <a:solidFill>
                <a:schemeClr val="lt1"/>
              </a:solidFill>
              <a:latin typeface="Arial"/>
              <a:ea typeface="Arial"/>
              <a:cs typeface="Arial"/>
              <a:sym typeface="Arial"/>
            </a:endParaRPr>
          </a:p>
        </p:txBody>
      </p:sp>
      <p:sp>
        <p:nvSpPr>
          <p:cNvPr id="411" name="Google Shape;411;p65"/>
          <p:cNvSpPr/>
          <p:nvPr/>
        </p:nvSpPr>
        <p:spPr>
          <a:xfrm>
            <a:off x="702350" y="1426188"/>
            <a:ext cx="2291100" cy="2291100"/>
          </a:xfrm>
          <a:prstGeom prst="ellipse">
            <a:avLst/>
          </a:prstGeom>
          <a:solidFill>
            <a:srgbClr val="013D5C"/>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1" i="0" sz="1400" u="none" cap="none" strike="noStrike">
              <a:solidFill>
                <a:schemeClr val="lt1"/>
              </a:solidFill>
              <a:latin typeface="Arial"/>
              <a:ea typeface="Arial"/>
              <a:cs typeface="Arial"/>
              <a:sym typeface="Arial"/>
            </a:endParaRPr>
          </a:p>
        </p:txBody>
      </p:sp>
      <p:sp>
        <p:nvSpPr>
          <p:cNvPr id="412" name="Google Shape;412;p65"/>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1" i="0" sz="1400" u="none" cap="none" strike="noStrike">
              <a:solidFill>
                <a:srgbClr val="1B3055"/>
              </a:solidFill>
              <a:latin typeface="Arial"/>
              <a:ea typeface="Arial"/>
              <a:cs typeface="Arial"/>
              <a:sym typeface="Arial"/>
            </a:endParaRPr>
          </a:p>
        </p:txBody>
      </p:sp>
      <p:sp>
        <p:nvSpPr>
          <p:cNvPr id="413" name="Google Shape;413;p65"/>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1" i="0" sz="1400" u="none" cap="none" strike="noStrike">
              <a:solidFill>
                <a:srgbClr val="1B3055"/>
              </a:solidFill>
              <a:latin typeface="Arial"/>
              <a:ea typeface="Arial"/>
              <a:cs typeface="Arial"/>
              <a:sym typeface="Arial"/>
            </a:endParaRPr>
          </a:p>
        </p:txBody>
      </p:sp>
      <p:pic>
        <p:nvPicPr>
          <p:cNvPr id="414" name="Google Shape;414;p65"/>
          <p:cNvPicPr preferRelativeResize="0"/>
          <p:nvPr/>
        </p:nvPicPr>
        <p:blipFill rotWithShape="1">
          <a:blip r:embed="rId3">
            <a:alphaModFix/>
          </a:blip>
          <a:srcRect b="0" l="0" r="0" t="0"/>
          <a:stretch/>
        </p:blipFill>
        <p:spPr>
          <a:xfrm>
            <a:off x="1489825" y="1705675"/>
            <a:ext cx="716150" cy="716150"/>
          </a:xfrm>
          <a:prstGeom prst="rect">
            <a:avLst/>
          </a:prstGeom>
          <a:noFill/>
          <a:ln>
            <a:noFill/>
          </a:ln>
        </p:spPr>
      </p:pic>
      <p:sp>
        <p:nvSpPr>
          <p:cNvPr id="415" name="Google Shape;415;p65"/>
          <p:cNvSpPr txBox="1"/>
          <p:nvPr/>
        </p:nvSpPr>
        <p:spPr>
          <a:xfrm>
            <a:off x="1191500" y="2572450"/>
            <a:ext cx="1312800" cy="5379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chemeClr val="dk1"/>
              </a:buClr>
              <a:buSzPts val="1100"/>
              <a:buFont typeface="Arial"/>
              <a:buNone/>
              <a:defRPr b="1" sz="1300">
                <a:solidFill>
                  <a:schemeClr val="lt1"/>
                </a:solidFill>
              </a:defRPr>
              <a:bidi/>
            </a:pPr>
            <a:r>
              <a:rPr>
                <a:rtl/>
              </a:rPr>
              <a:t>In-person onboarding session</a:t>
            </a:r>
            <a:endParaRPr b="1"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bidi/>
            </a:pPr>
            <a:endParaRPr b="1" i="0" sz="1400" u="none" cap="none" strike="noStrike">
              <a:solidFill>
                <a:schemeClr val="lt1"/>
              </a:solidFill>
              <a:latin typeface="Arial"/>
              <a:ea typeface="Arial"/>
              <a:cs typeface="Arial"/>
              <a:sym typeface="Arial"/>
            </a:endParaRPr>
          </a:p>
        </p:txBody>
      </p:sp>
      <p:pic>
        <p:nvPicPr>
          <p:cNvPr id="416" name="Google Shape;416;p65"/>
          <p:cNvPicPr preferRelativeResize="0"/>
          <p:nvPr/>
        </p:nvPicPr>
        <p:blipFill rotWithShape="1">
          <a:blip r:embed="rId4">
            <a:alphaModFix/>
          </a:blip>
          <a:srcRect b="0" l="0" r="0" t="0"/>
          <a:stretch/>
        </p:blipFill>
        <p:spPr>
          <a:xfrm>
            <a:off x="4251950" y="1639550"/>
            <a:ext cx="716150" cy="716150"/>
          </a:xfrm>
          <a:prstGeom prst="rect">
            <a:avLst/>
          </a:prstGeom>
          <a:noFill/>
          <a:ln>
            <a:noFill/>
          </a:ln>
        </p:spPr>
      </p:pic>
      <p:sp>
        <p:nvSpPr>
          <p:cNvPr id="417" name="Google Shape;417;p65"/>
          <p:cNvSpPr txBox="1"/>
          <p:nvPr/>
        </p:nvSpPr>
        <p:spPr>
          <a:xfrm>
            <a:off x="3890400" y="2222800"/>
            <a:ext cx="1363200" cy="10974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bidi/>
            </a:pPr>
            <a:r>
              <a:rPr sz="1400">
                <a:latin typeface="Arial"/>
                <a:ea typeface="Arial"/>
                <a:cs typeface="Arial"/>
                <a:sym typeface="Arial"/>
                <a:rtl/>
              </a:rPr>
              <a:t>Learning through </a:t>
            </a:r>
            <a:r>
              <a:rPr>
                <a:rtl/>
              </a:rPr>
              <a:t>Crianza con Conciencia+ WhatsApp Course</a:t>
            </a:r>
            <a:endParaRPr b="1" i="0" sz="1400" u="none" cap="none" strike="noStrike">
              <a:solidFill>
                <a:srgbClr val="1B30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bidi/>
            </a:pPr>
            <a:endParaRPr b="1" i="0" sz="1400" u="none" cap="none" strike="noStrike">
              <a:solidFill>
                <a:srgbClr val="1B3055"/>
              </a:solidFill>
              <a:latin typeface="Arial"/>
              <a:ea typeface="Arial"/>
              <a:cs typeface="Arial"/>
              <a:sym typeface="Arial"/>
            </a:endParaRPr>
          </a:p>
        </p:txBody>
      </p:sp>
      <p:pic>
        <p:nvPicPr>
          <p:cNvPr id="418" name="Google Shape;418;p65"/>
          <p:cNvPicPr preferRelativeResize="0"/>
          <p:nvPr/>
        </p:nvPicPr>
        <p:blipFill rotWithShape="1">
          <a:blip r:embed="rId5">
            <a:alphaModFix/>
          </a:blip>
          <a:srcRect b="2606" l="0" r="0" t="2606"/>
          <a:stretch/>
        </p:blipFill>
        <p:spPr>
          <a:xfrm>
            <a:off x="7141575" y="1764175"/>
            <a:ext cx="599150" cy="599150"/>
          </a:xfrm>
          <a:prstGeom prst="rect">
            <a:avLst/>
          </a:prstGeom>
          <a:noFill/>
          <a:ln>
            <a:noFill/>
          </a:ln>
        </p:spPr>
      </p:pic>
      <p:sp>
        <p:nvSpPr>
          <p:cNvPr id="419" name="Google Shape;419;p65"/>
          <p:cNvSpPr txBox="1"/>
          <p:nvPr/>
        </p:nvSpPr>
        <p:spPr>
          <a:xfrm>
            <a:off x="6428500" y="2408200"/>
            <a:ext cx="1887300" cy="8664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bidi/>
            </a:pPr>
            <a:r>
              <a:rPr>
                <a:rtl/>
              </a:rPr>
              <a:t>Support in a </a:t>
            </a:r>
            <a:r>
              <a:rPr i="1">
                <a:rtl/>
              </a:rPr>
              <a:t>separate</a:t>
            </a:r>
            <a:r>
              <a:rPr>
                <a:rtl/>
              </a:rPr>
              <a:t> Whatsapp Group moderated by a Facilitator</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6"/>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425" name="Google Shape;425;p66"/>
          <p:cNvSpPr txBox="1"/>
          <p:nvPr/>
        </p:nvSpPr>
        <p:spPr>
          <a:xfrm>
            <a:off x="286210" y="2286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Delicious Handrawn"/>
                <a:ea typeface="Delicious Handrawn"/>
                <a:cs typeface="Delicious Handrawn"/>
                <a:sym typeface="Delicious Handrawn"/>
              </a:defRPr>
              <a:bidi/>
            </a:pPr>
            <a:r>
              <a:rPr>
                <a:rtl/>
              </a:rPr>
              <a:t>About Crianza con Conciencia+</a:t>
            </a:r>
            <a:endParaRPr i="0" sz="2400" u="none" cap="none" strike="noStrike">
              <a:solidFill>
                <a:schemeClr val="lt1"/>
              </a:solidFill>
              <a:latin typeface="Delicious Handrawn"/>
              <a:ea typeface="Delicious Handrawn"/>
              <a:cs typeface="Delicious Handrawn"/>
              <a:sym typeface="Delicious Handrawn"/>
            </a:endParaRPr>
          </a:p>
        </p:txBody>
      </p:sp>
      <p:sp>
        <p:nvSpPr>
          <p:cNvPr id="426" name="Google Shape;426;p66"/>
          <p:cNvSpPr txBox="1"/>
          <p:nvPr/>
        </p:nvSpPr>
        <p:spPr>
          <a:xfrm>
            <a:off x="3060150" y="1101400"/>
            <a:ext cx="5401200" cy="1254300"/>
          </a:xfrm>
          <a:prstGeom prst="rect">
            <a:avLst/>
          </a:prstGeom>
          <a:noFill/>
          <a:ln>
            <a:noFill/>
          </a:ln>
        </p:spPr>
        <p:txBody>
          <a:bodyPr anchorCtr="0" anchor="t" bIns="45700" lIns="91425" spcFirstLastPara="1" rIns="91425" wrap="square" tIns="45700" rtlCol="true">
            <a:spAutoFit/>
          </a:bodyPr>
          <a:lstStyle/>
          <a:p>
            <a:pPr indent="0" lvl="0" marL="0" marR="0" rtl="0" algn="just">
              <a:lnSpc>
                <a:spcPct val="150000"/>
              </a:lnSpc>
              <a:spcBef>
                <a:spcPts val="0"/>
              </a:spcBef>
              <a:spcAft>
                <a:spcPts val="0"/>
              </a:spcAft>
              <a:buNone/>
              <a:defRPr sz="1300">
                <a:solidFill>
                  <a:schemeClr val="dk1"/>
                </a:solidFill>
                <a:latin typeface="Arial"/>
                <a:ea typeface="Arial"/>
                <a:cs typeface="Arial"/>
                <a:sym typeface="Arial"/>
              </a:defRPr>
              <a:bidi/>
            </a:pPr>
            <a:r>
              <a:rPr>
                <a:rtl/>
              </a:rPr>
              <a:t>You will receive daily parenting strategies through the automated WhatsApp chat that will help you improve your relationship with your child or adolescent .</a:t>
            </a:r>
            <a:endParaRPr sz="1700">
              <a:solidFill>
                <a:srgbClr val="FF5E00"/>
              </a:solidFill>
              <a:latin typeface="Delicious Handrawn"/>
              <a:ea typeface="Delicious Handrawn"/>
              <a:cs typeface="Delicious Handrawn"/>
              <a:sym typeface="Delicious Handrawn"/>
            </a:endParaRPr>
          </a:p>
          <a:p>
            <a:pPr indent="0" lvl="0" marL="0" marR="0" rtl="0" algn="just">
              <a:lnSpc>
                <a:spcPct val="150000"/>
              </a:lnSpc>
              <a:spcBef>
                <a:spcPts val="0"/>
              </a:spcBef>
              <a:spcAft>
                <a:spcPts val="0"/>
              </a:spcAft>
              <a:buClr>
                <a:srgbClr val="000000"/>
              </a:buClr>
              <a:buSzPts val="1700"/>
              <a:buFont typeface="Arial"/>
              <a:buNone/>
              <a:defRPr sz="1700">
                <a:solidFill>
                  <a:srgbClr val="FF5E00"/>
                </a:solidFill>
                <a:latin typeface="Delicious Handrawn"/>
                <a:ea typeface="Delicious Handrawn"/>
                <a:cs typeface="Delicious Handrawn"/>
                <a:sym typeface="Delicious Handrawn"/>
              </a:defRPr>
              <a:bidi/>
            </a:pPr>
            <a:r>
              <a:rPr>
                <a:rtl/>
              </a:rPr>
              <a:t>It will only take 5 minutes a day !</a:t>
            </a:r>
            <a:endParaRPr b="0" i="0" sz="1500" u="none" cap="none" strike="noStrike">
              <a:solidFill>
                <a:srgbClr val="123D5D"/>
              </a:solidFill>
              <a:latin typeface="Arial"/>
              <a:ea typeface="Arial"/>
              <a:cs typeface="Arial"/>
              <a:sym typeface="Arial"/>
            </a:endParaRPr>
          </a:p>
        </p:txBody>
      </p:sp>
      <p:sp>
        <p:nvSpPr>
          <p:cNvPr id="427" name="Google Shape;427;p66"/>
          <p:cNvSpPr/>
          <p:nvPr/>
        </p:nvSpPr>
        <p:spPr>
          <a:xfrm>
            <a:off x="494550" y="1423200"/>
            <a:ext cx="2297100" cy="2297100"/>
          </a:xfrm>
          <a:prstGeom prst="ellipse">
            <a:avLst/>
          </a:prstGeom>
          <a:solidFill>
            <a:srgbClr val="00969B"/>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1" i="0" sz="1400" u="none" cap="none" strike="noStrike">
              <a:solidFill>
                <a:srgbClr val="1B3055"/>
              </a:solidFill>
              <a:latin typeface="Arial"/>
              <a:ea typeface="Arial"/>
              <a:cs typeface="Arial"/>
              <a:sym typeface="Arial"/>
            </a:endParaRPr>
          </a:p>
        </p:txBody>
      </p:sp>
      <p:pic>
        <p:nvPicPr>
          <p:cNvPr id="428" name="Google Shape;428;p66"/>
          <p:cNvPicPr preferRelativeResize="0"/>
          <p:nvPr/>
        </p:nvPicPr>
        <p:blipFill rotWithShape="1">
          <a:blip r:embed="rId4">
            <a:alphaModFix/>
          </a:blip>
          <a:srcRect b="0" l="0" r="0" t="0"/>
          <a:stretch/>
        </p:blipFill>
        <p:spPr>
          <a:xfrm>
            <a:off x="1285025" y="1639550"/>
            <a:ext cx="716150" cy="716150"/>
          </a:xfrm>
          <a:prstGeom prst="rect">
            <a:avLst/>
          </a:prstGeom>
          <a:noFill/>
          <a:ln>
            <a:noFill/>
          </a:ln>
        </p:spPr>
      </p:pic>
      <p:sp>
        <p:nvSpPr>
          <p:cNvPr id="429" name="Google Shape;429;p66"/>
          <p:cNvSpPr txBox="1"/>
          <p:nvPr/>
        </p:nvSpPr>
        <p:spPr>
          <a:xfrm>
            <a:off x="685000" y="2222125"/>
            <a:ext cx="1899600" cy="1097400"/>
          </a:xfrm>
          <a:prstGeom prst="rect">
            <a:avLst/>
          </a:prstGeom>
          <a:noFill/>
          <a:ln>
            <a:noFill/>
          </a:ln>
        </p:spPr>
        <p:txBody>
          <a:bodyPr anchorCtr="0" anchor="t" bIns="91425" lIns="91425" spcFirstLastPara="1" rIns="91425" wrap="square" tIns="91425" rtlCol="true">
            <a:noAutofit/>
          </a:bodyPr>
          <a:lstStyle/>
          <a:p>
            <a:pPr indent="0" lvl="0" marL="0" rtl="0" algn="ctr">
              <a:spcBef>
                <a:spcPts val="0"/>
              </a:spcBef>
              <a:spcAft>
                <a:spcPts val="0"/>
              </a:spcAft>
              <a:buClr>
                <a:schemeClr val="dk1"/>
              </a:buClr>
              <a:buSzPts val="1400"/>
              <a:buFont typeface="Arial"/>
              <a:buNone/>
              <a:defRPr b="1">
                <a:solidFill>
                  <a:schemeClr val="lt1"/>
                </a:solidFill>
              </a:defRPr>
              <a:bidi/>
            </a:pPr>
            <a:r>
              <a:rPr>
                <a:rtl/>
              </a:rPr>
              <a:t>Learning through Crianza con Conciencia+ Chatbot WhatsApp Course</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bidi/>
            </a:pPr>
            <a:endParaRPr b="1" i="0" sz="1400" u="none" cap="none" strike="noStrike">
              <a:solidFill>
                <a:srgbClr val="1B3055"/>
              </a:solidFill>
              <a:latin typeface="Arial"/>
              <a:ea typeface="Arial"/>
              <a:cs typeface="Arial"/>
              <a:sym typeface="Arial"/>
            </a:endParaRPr>
          </a:p>
        </p:txBody>
      </p:sp>
      <p:sp>
        <p:nvSpPr>
          <p:cNvPr id="430" name="Google Shape;430;p66"/>
          <p:cNvSpPr/>
          <p:nvPr/>
        </p:nvSpPr>
        <p:spPr>
          <a:xfrm rot="-1878446">
            <a:off x="6658101" y="3518384"/>
            <a:ext cx="888820" cy="251092"/>
          </a:xfrm>
          <a:custGeom>
            <a:rect b="b" l="l" r="r" t="t"/>
            <a:pathLst>
              <a:path extrusionOk="0" h="501826" w="1776375">
                <a:moveTo>
                  <a:pt x="0" y="0"/>
                </a:moveTo>
                <a:lnTo>
                  <a:pt x="1776374" y="0"/>
                </a:lnTo>
                <a:lnTo>
                  <a:pt x="1776374" y="501826"/>
                </a:lnTo>
                <a:lnTo>
                  <a:pt x="0" y="501826"/>
                </a:lnTo>
                <a:lnTo>
                  <a:pt x="0" y="0"/>
                </a:lnTo>
                <a:close/>
              </a:path>
            </a:pathLst>
          </a:custGeom>
          <a:blipFill rotWithShape="1">
            <a:blip r:embed="rId5">
              <a:alphaModFix/>
            </a:blip>
            <a:stretch>
              <a:fillRect b="0" l="0" r="0" t="0"/>
            </a:stretch>
          </a:blipFill>
          <a:ln>
            <a:noFill/>
          </a:ln>
        </p:spPr>
      </p:sp>
      <p:sp>
        <p:nvSpPr>
          <p:cNvPr id="431" name="Google Shape;431;p66"/>
          <p:cNvSpPr txBox="1"/>
          <p:nvPr/>
        </p:nvSpPr>
        <p:spPr>
          <a:xfrm>
            <a:off x="3154055" y="4151323"/>
            <a:ext cx="1278300" cy="215400"/>
          </a:xfrm>
          <a:prstGeom prst="rect">
            <a:avLst/>
          </a:prstGeom>
          <a:noFill/>
          <a:ln>
            <a:noFill/>
          </a:ln>
        </p:spPr>
        <p:txBody>
          <a:bodyPr anchorCtr="0" anchor="t" bIns="0" lIns="0" spcFirstLastPara="1" rIns="0" wrap="square" tIns="0" rtlCol="true">
            <a:spAutoFit/>
          </a:bodyPr>
          <a:lstStyle/>
          <a:p>
            <a:pPr indent="0" lvl="0" marL="0" marR="0" rtl="0" algn="ctr">
              <a:lnSpc>
                <a:spcPct val="137998"/>
              </a:lnSpc>
              <a:spcBef>
                <a:spcPts val="0"/>
              </a:spcBef>
              <a:spcAft>
                <a:spcPts val="0"/>
              </a:spcAft>
              <a:buNone/>
              <a:defRPr b="1">
                <a:solidFill>
                  <a:schemeClr val="accent3"/>
                </a:solidFill>
                <a:latin typeface="Delicious Handrawn"/>
                <a:ea typeface="Delicious Handrawn"/>
                <a:cs typeface="Delicious Handrawn"/>
                <a:sym typeface="Delicious Handrawn"/>
              </a:defRPr>
              <a:bidi/>
            </a:pPr>
            <a:r>
              <a:rPr>
                <a:rtl/>
              </a:rPr>
              <a:t>STEP 1</a:t>
            </a:r>
            <a:endParaRPr b="1" sz="700">
              <a:solidFill>
                <a:schemeClr val="accent3"/>
              </a:solidFill>
              <a:latin typeface="Delicious Handrawn"/>
              <a:ea typeface="Delicious Handrawn"/>
              <a:cs typeface="Delicious Handrawn"/>
              <a:sym typeface="Delicious Handrawn"/>
            </a:endParaRPr>
          </a:p>
        </p:txBody>
      </p:sp>
      <p:sp>
        <p:nvSpPr>
          <p:cNvPr id="432" name="Google Shape;432;p66"/>
          <p:cNvSpPr txBox="1"/>
          <p:nvPr/>
        </p:nvSpPr>
        <p:spPr>
          <a:xfrm>
            <a:off x="3060150" y="3305725"/>
            <a:ext cx="1466100" cy="702000"/>
          </a:xfrm>
          <a:prstGeom prst="rect">
            <a:avLst/>
          </a:prstGeom>
          <a:noFill/>
          <a:ln>
            <a:noFill/>
          </a:ln>
        </p:spPr>
        <p:txBody>
          <a:bodyPr anchorCtr="0" anchor="t" bIns="0" lIns="0" spcFirstLastPara="1" rIns="0" wrap="square" tIns="0" rtlCol="true">
            <a:spAutoFit/>
          </a:bodyPr>
          <a:lstStyle/>
          <a:p>
            <a:pPr indent="0" lvl="0" marL="0" marR="0" rtl="0" algn="ctr">
              <a:lnSpc>
                <a:spcPct val="140000"/>
              </a:lnSpc>
              <a:spcBef>
                <a:spcPts val="0"/>
              </a:spcBef>
              <a:spcAft>
                <a:spcPts val="0"/>
              </a:spcAft>
              <a:buNone/>
              <a:defRPr sz="1200">
                <a:solidFill>
                  <a:srgbClr val="100F0D"/>
                </a:solidFill>
              </a:defRPr>
              <a:bidi/>
            </a:pPr>
            <a:r>
              <a:rPr>
                <a:rtl/>
              </a:rPr>
              <a:t>You answer a series of questions about yourselves</a:t>
            </a:r>
            <a:endParaRPr sz="1100"/>
          </a:p>
        </p:txBody>
      </p:sp>
      <p:sp>
        <p:nvSpPr>
          <p:cNvPr id="433" name="Google Shape;433;p66"/>
          <p:cNvSpPr/>
          <p:nvPr/>
        </p:nvSpPr>
        <p:spPr>
          <a:xfrm rot="-1831404">
            <a:off x="4375501" y="3801425"/>
            <a:ext cx="891877" cy="251955"/>
          </a:xfrm>
          <a:custGeom>
            <a:rect b="b" l="l" r="r" t="t"/>
            <a:pathLst>
              <a:path extrusionOk="0" h="501826" w="1776375">
                <a:moveTo>
                  <a:pt x="1776375" y="0"/>
                </a:moveTo>
                <a:lnTo>
                  <a:pt x="0" y="0"/>
                </a:lnTo>
                <a:lnTo>
                  <a:pt x="0" y="501826"/>
                </a:lnTo>
                <a:lnTo>
                  <a:pt x="1776375" y="501826"/>
                </a:lnTo>
                <a:lnTo>
                  <a:pt x="1776375" y="0"/>
                </a:lnTo>
                <a:close/>
              </a:path>
            </a:pathLst>
          </a:custGeom>
          <a:blipFill rotWithShape="1">
            <a:blip r:embed="rId5">
              <a:alphaModFix/>
            </a:blip>
            <a:stretch>
              <a:fillRect b="0" l="0" r="0" t="0"/>
            </a:stretch>
          </a:blipFill>
          <a:ln>
            <a:noFill/>
          </a:ln>
        </p:spPr>
      </p:sp>
      <p:sp>
        <p:nvSpPr>
          <p:cNvPr id="434" name="Google Shape;434;p66"/>
          <p:cNvSpPr txBox="1"/>
          <p:nvPr/>
        </p:nvSpPr>
        <p:spPr>
          <a:xfrm>
            <a:off x="5342642" y="3847148"/>
            <a:ext cx="1278300" cy="215400"/>
          </a:xfrm>
          <a:prstGeom prst="rect">
            <a:avLst/>
          </a:prstGeom>
          <a:noFill/>
          <a:ln>
            <a:noFill/>
          </a:ln>
        </p:spPr>
        <p:txBody>
          <a:bodyPr anchorCtr="0" anchor="t" bIns="0" lIns="0" spcFirstLastPara="1" rIns="0" wrap="square" tIns="0" rtlCol="true">
            <a:spAutoFit/>
          </a:bodyPr>
          <a:lstStyle/>
          <a:p>
            <a:pPr indent="0" lvl="0" marL="0" marR="0" rtl="0" algn="ctr">
              <a:lnSpc>
                <a:spcPct val="137998"/>
              </a:lnSpc>
              <a:spcBef>
                <a:spcPts val="0"/>
              </a:spcBef>
              <a:spcAft>
                <a:spcPts val="0"/>
              </a:spcAft>
              <a:buNone/>
              <a:defRPr b="1">
                <a:solidFill>
                  <a:schemeClr val="accent3"/>
                </a:solidFill>
                <a:latin typeface="Delicious Handrawn"/>
                <a:ea typeface="Delicious Handrawn"/>
                <a:cs typeface="Delicious Handrawn"/>
                <a:sym typeface="Delicious Handrawn"/>
              </a:defRPr>
              <a:bidi/>
            </a:pPr>
            <a:r>
              <a:rPr>
                <a:rtl/>
              </a:rPr>
              <a:t>STEP 2</a:t>
            </a:r>
            <a:endParaRPr b="1" sz="700">
              <a:solidFill>
                <a:schemeClr val="accent3"/>
              </a:solidFill>
              <a:latin typeface="Delicious Handrawn"/>
              <a:ea typeface="Delicious Handrawn"/>
              <a:cs typeface="Delicious Handrawn"/>
              <a:sym typeface="Delicious Handrawn"/>
            </a:endParaRPr>
          </a:p>
        </p:txBody>
      </p:sp>
      <p:sp>
        <p:nvSpPr>
          <p:cNvPr id="435" name="Google Shape;435;p66"/>
          <p:cNvSpPr txBox="1"/>
          <p:nvPr/>
        </p:nvSpPr>
        <p:spPr>
          <a:xfrm>
            <a:off x="5257187" y="3031775"/>
            <a:ext cx="1466100" cy="702000"/>
          </a:xfrm>
          <a:prstGeom prst="rect">
            <a:avLst/>
          </a:prstGeom>
          <a:noFill/>
          <a:ln>
            <a:noFill/>
          </a:ln>
        </p:spPr>
        <p:txBody>
          <a:bodyPr anchorCtr="0" anchor="t" bIns="0" lIns="0" spcFirstLastPara="1" rIns="0" wrap="square" tIns="0" rtlCol="true">
            <a:spAutoFit/>
          </a:bodyPr>
          <a:lstStyle/>
          <a:p>
            <a:pPr indent="0" lvl="0" marL="0" marR="0" rtl="0" algn="ctr">
              <a:lnSpc>
                <a:spcPct val="140000"/>
              </a:lnSpc>
              <a:spcBef>
                <a:spcPts val="0"/>
              </a:spcBef>
              <a:spcAft>
                <a:spcPts val="0"/>
              </a:spcAft>
              <a:buNone/>
              <a:defRPr sz="1200">
                <a:solidFill>
                  <a:srgbClr val="100F0D"/>
                </a:solidFill>
              </a:defRPr>
              <a:bidi/>
            </a:pPr>
            <a:r>
              <a:rPr>
                <a:rtl/>
              </a:rPr>
              <a:t>First positive parenting skill: Take a Pause</a:t>
            </a:r>
            <a:endParaRPr sz="1100"/>
          </a:p>
        </p:txBody>
      </p:sp>
      <p:sp>
        <p:nvSpPr>
          <p:cNvPr id="436" name="Google Shape;436;p66"/>
          <p:cNvSpPr txBox="1"/>
          <p:nvPr/>
        </p:nvSpPr>
        <p:spPr>
          <a:xfrm>
            <a:off x="7586780" y="3071373"/>
            <a:ext cx="1278300" cy="622800"/>
          </a:xfrm>
          <a:prstGeom prst="rect">
            <a:avLst/>
          </a:prstGeom>
          <a:noFill/>
          <a:ln>
            <a:noFill/>
          </a:ln>
        </p:spPr>
        <p:txBody>
          <a:bodyPr anchorCtr="0" anchor="t" bIns="0" lIns="0" spcFirstLastPara="1" rIns="0" wrap="square" tIns="0" rtlCol="true">
            <a:spAutoFit/>
          </a:bodyPr>
          <a:lstStyle/>
          <a:p>
            <a:pPr indent="0" lvl="0" marL="0" marR="0" rtl="0" algn="ctr">
              <a:lnSpc>
                <a:spcPct val="137998"/>
              </a:lnSpc>
              <a:spcBef>
                <a:spcPts val="0"/>
              </a:spcBef>
              <a:spcAft>
                <a:spcPts val="0"/>
              </a:spcAft>
              <a:buNone/>
              <a:defRPr sz="1700">
                <a:solidFill>
                  <a:schemeClr val="accent3"/>
                </a:solidFill>
                <a:latin typeface="Delicious Handrawn"/>
                <a:ea typeface="Delicious Handrawn"/>
                <a:cs typeface="Delicious Handrawn"/>
                <a:sym typeface="Delicious Handrawn"/>
              </a:defRPr>
              <a:bidi/>
            </a:pPr>
            <a:r>
              <a:rPr>
                <a:rtl/>
              </a:rPr>
              <a:t>Core Course Begins!</a:t>
            </a:r>
            <a:endParaRPr sz="1000">
              <a:solidFill>
                <a:schemeClr val="accent3"/>
              </a:solidFill>
              <a:latin typeface="Delicious Handrawn"/>
              <a:ea typeface="Delicious Handrawn"/>
              <a:cs typeface="Delicious Handrawn"/>
              <a:sym typeface="Delicious Handraw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67"/>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442" name="Google Shape;442;p67"/>
          <p:cNvSpPr txBox="1"/>
          <p:nvPr/>
        </p:nvSpPr>
        <p:spPr>
          <a:xfrm>
            <a:off x="1145988" y="543325"/>
            <a:ext cx="6852000" cy="461700"/>
          </a:xfrm>
          <a:prstGeom prst="rect">
            <a:avLst/>
          </a:prstGeom>
          <a:noFill/>
          <a:ln>
            <a:noFill/>
          </a:ln>
        </p:spPr>
        <p:txBody>
          <a:bodyPr anchorCtr="0" anchor="t" bIns="45700" lIns="91425" spcFirstLastPara="1" rIns="91425" wrap="square" tIns="45700" rtlCol="true">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bidi/>
            </a:pPr>
            <a:r>
              <a:rPr>
                <a:rtl/>
              </a:rPr>
              <a:t>Core Course: Improve my relationship with my girl, boy or teen</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43" name="Google Shape;443;p67"/>
          <p:cNvPicPr preferRelativeResize="0"/>
          <p:nvPr/>
        </p:nvPicPr>
        <p:blipFill rotWithShape="1">
          <a:blip r:embed="rId4">
            <a:alphaModFix/>
          </a:blip>
          <a:srcRect b="0" l="0" r="0" t="0"/>
          <a:stretch/>
        </p:blipFill>
        <p:spPr>
          <a:xfrm>
            <a:off x="500488" y="1367885"/>
            <a:ext cx="2538769" cy="1905014"/>
          </a:xfrm>
          <a:prstGeom prst="rect">
            <a:avLst/>
          </a:prstGeom>
          <a:noFill/>
          <a:ln>
            <a:noFill/>
          </a:ln>
        </p:spPr>
      </p:pic>
      <p:sp>
        <p:nvSpPr>
          <p:cNvPr id="444" name="Google Shape;444;p67"/>
          <p:cNvSpPr txBox="1"/>
          <p:nvPr/>
        </p:nvSpPr>
        <p:spPr>
          <a:xfrm>
            <a:off x="466838" y="3465246"/>
            <a:ext cx="2606100" cy="7695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bidi/>
            </a:pPr>
            <a:r>
              <a:rPr>
                <a:rtl/>
              </a:rPr>
              <a:t>Lesson 1: Spending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45" name="Google Shape;445;p67"/>
          <p:cNvPicPr preferRelativeResize="0"/>
          <p:nvPr/>
        </p:nvPicPr>
        <p:blipFill rotWithShape="1">
          <a:blip r:embed="rId5">
            <a:alphaModFix/>
          </a:blip>
          <a:srcRect b="0" l="59" r="49" t="0"/>
          <a:stretch/>
        </p:blipFill>
        <p:spPr>
          <a:xfrm>
            <a:off x="3302603" y="1367885"/>
            <a:ext cx="2538769" cy="1905015"/>
          </a:xfrm>
          <a:prstGeom prst="rect">
            <a:avLst/>
          </a:prstGeom>
          <a:noFill/>
          <a:ln>
            <a:noFill/>
          </a:ln>
        </p:spPr>
      </p:pic>
      <p:sp>
        <p:nvSpPr>
          <p:cNvPr id="446" name="Google Shape;446;p67"/>
          <p:cNvSpPr txBox="1"/>
          <p:nvPr/>
        </p:nvSpPr>
        <p:spPr>
          <a:xfrm>
            <a:off x="3268950" y="3465250"/>
            <a:ext cx="2606100" cy="4770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bidi/>
            </a:pPr>
            <a:r>
              <a:rPr>
                <a:rtl/>
              </a:rPr>
              <a:t>Lesson 2: Give Praise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47" name="Google Shape;447;p67"/>
          <p:cNvPicPr preferRelativeResize="0"/>
          <p:nvPr/>
        </p:nvPicPr>
        <p:blipFill rotWithShape="1">
          <a:blip r:embed="rId6">
            <a:alphaModFix/>
          </a:blip>
          <a:srcRect b="0" l="59" r="49" t="0"/>
          <a:stretch/>
        </p:blipFill>
        <p:spPr>
          <a:xfrm>
            <a:off x="6104718" y="1367885"/>
            <a:ext cx="2538769" cy="1905015"/>
          </a:xfrm>
          <a:prstGeom prst="rect">
            <a:avLst/>
          </a:prstGeom>
          <a:noFill/>
          <a:ln>
            <a:noFill/>
          </a:ln>
        </p:spPr>
      </p:pic>
      <p:sp>
        <p:nvSpPr>
          <p:cNvPr id="448" name="Google Shape;448;p67"/>
          <p:cNvSpPr txBox="1"/>
          <p:nvPr/>
        </p:nvSpPr>
        <p:spPr>
          <a:xfrm>
            <a:off x="6071068" y="3465246"/>
            <a:ext cx="2606100" cy="7695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bidi/>
            </a:pPr>
            <a:r>
              <a:rPr>
                <a:rtl/>
              </a:rPr>
              <a:t>Lesson 3: Create a Routine for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49" name="Google Shape;449;p67"/>
          <p:cNvSpPr txBox="1"/>
          <p:nvPr/>
        </p:nvSpPr>
        <p:spPr>
          <a:xfrm>
            <a:off x="466838" y="4344446"/>
            <a:ext cx="2606100" cy="6465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bidi/>
            </a:pPr>
            <a:r>
              <a:rPr>
                <a:rtl/>
              </a:rPr>
              <a:t>Building trust, respect, and a positive relation between you and your girl, boy or teen</a:t>
            </a:r>
            <a:endParaRPr sz="1000" u="none" cap="none" strike="noStrike">
              <a:solidFill>
                <a:srgbClr val="0B4060"/>
              </a:solidFill>
              <a:highlight>
                <a:schemeClr val="lt1"/>
              </a:highlight>
              <a:latin typeface="Noto Sans"/>
              <a:ea typeface="Noto Sans"/>
              <a:cs typeface="Noto Sans"/>
              <a:sym typeface="Noto Sans"/>
            </a:endParaRPr>
          </a:p>
        </p:txBody>
      </p:sp>
      <p:sp>
        <p:nvSpPr>
          <p:cNvPr id="450" name="Google Shape;450;p67"/>
          <p:cNvSpPr txBox="1"/>
          <p:nvPr/>
        </p:nvSpPr>
        <p:spPr>
          <a:xfrm>
            <a:off x="3235263" y="4344446"/>
            <a:ext cx="2606100" cy="4926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bidi/>
            </a:pPr>
            <a:r>
              <a:rPr>
                <a:rtl/>
              </a:rPr>
              <a:t>Making your girl, boy, or teen want to behave in the expected way more often</a:t>
            </a:r>
            <a:endParaRPr sz="1000" u="none" cap="none" strike="noStrike">
              <a:solidFill>
                <a:srgbClr val="0B4060"/>
              </a:solidFill>
              <a:highlight>
                <a:schemeClr val="lt1"/>
              </a:highlight>
              <a:latin typeface="Noto Sans"/>
              <a:ea typeface="Noto Sans"/>
              <a:cs typeface="Noto Sans"/>
              <a:sym typeface="Noto Sans"/>
            </a:endParaRPr>
          </a:p>
        </p:txBody>
      </p:sp>
      <p:sp>
        <p:nvSpPr>
          <p:cNvPr id="451" name="Google Shape;451;p67"/>
          <p:cNvSpPr txBox="1"/>
          <p:nvPr/>
        </p:nvSpPr>
        <p:spPr>
          <a:xfrm>
            <a:off x="6071038" y="4344446"/>
            <a:ext cx="2606100" cy="4926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bidi/>
            </a:pPr>
            <a:r>
              <a:rPr>
                <a:rtl/>
              </a:rPr>
              <a:t>Helping your girl, boy, or teen feel more secure, safe, and cooperative</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68"/>
          <p:cNvPicPr preferRelativeResize="0"/>
          <p:nvPr/>
        </p:nvPicPr>
        <p:blipFill rotWithShape="1">
          <a:blip r:embed="rId3">
            <a:alphaModFix/>
          </a:blip>
          <a:srcRect b="0" l="0" r="0" t="0"/>
          <a:stretch/>
        </p:blipFill>
        <p:spPr>
          <a:xfrm>
            <a:off x="0" y="-37762"/>
            <a:ext cx="9143999" cy="5219026"/>
          </a:xfrm>
          <a:prstGeom prst="rect">
            <a:avLst/>
          </a:prstGeom>
          <a:noFill/>
          <a:ln>
            <a:noFill/>
          </a:ln>
        </p:spPr>
      </p:pic>
      <p:pic>
        <p:nvPicPr>
          <p:cNvPr id="457" name="Google Shape;457;p68"/>
          <p:cNvPicPr preferRelativeResize="0"/>
          <p:nvPr/>
        </p:nvPicPr>
        <p:blipFill rotWithShape="1">
          <a:blip r:embed="rId4">
            <a:alphaModFix/>
          </a:blip>
          <a:srcRect b="89" l="0" r="0" t="99"/>
          <a:stretch/>
        </p:blipFill>
        <p:spPr>
          <a:xfrm>
            <a:off x="1901538" y="1253685"/>
            <a:ext cx="2538769" cy="1905015"/>
          </a:xfrm>
          <a:prstGeom prst="rect">
            <a:avLst/>
          </a:prstGeom>
          <a:noFill/>
          <a:ln>
            <a:noFill/>
          </a:ln>
        </p:spPr>
      </p:pic>
      <p:sp>
        <p:nvSpPr>
          <p:cNvPr id="458" name="Google Shape;458;p68"/>
          <p:cNvSpPr txBox="1"/>
          <p:nvPr/>
        </p:nvSpPr>
        <p:spPr>
          <a:xfrm>
            <a:off x="1867888" y="3351046"/>
            <a:ext cx="2606100" cy="7695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bidi/>
            </a:pPr>
            <a:r>
              <a:rPr>
                <a:rtl/>
              </a:rPr>
              <a:t>Lesson 4: Noticing Feelings during One-on-One Time</a:t>
            </a:r>
            <a:endParaRPr b="0" i="0" sz="1900" u="none" cap="none" strike="noStrike">
              <a:solidFill>
                <a:srgbClr val="123D5D"/>
              </a:solidFill>
              <a:latin typeface="Delicious Handrawn"/>
              <a:ea typeface="Delicious Handrawn"/>
              <a:cs typeface="Delicious Handrawn"/>
              <a:sym typeface="Delicious Handrawn"/>
            </a:endParaRPr>
          </a:p>
        </p:txBody>
      </p:sp>
      <p:pic>
        <p:nvPicPr>
          <p:cNvPr id="459" name="Google Shape;459;p68"/>
          <p:cNvPicPr preferRelativeResize="0"/>
          <p:nvPr/>
        </p:nvPicPr>
        <p:blipFill rotWithShape="1">
          <a:blip r:embed="rId5">
            <a:alphaModFix/>
          </a:blip>
          <a:srcRect b="0" l="19" r="29" t="0"/>
          <a:stretch/>
        </p:blipFill>
        <p:spPr>
          <a:xfrm>
            <a:off x="4703653" y="1253685"/>
            <a:ext cx="2538769" cy="1905014"/>
          </a:xfrm>
          <a:prstGeom prst="rect">
            <a:avLst/>
          </a:prstGeom>
          <a:noFill/>
          <a:ln>
            <a:noFill/>
          </a:ln>
        </p:spPr>
      </p:pic>
      <p:sp>
        <p:nvSpPr>
          <p:cNvPr id="460" name="Google Shape;460;p68"/>
          <p:cNvSpPr txBox="1"/>
          <p:nvPr/>
        </p:nvSpPr>
        <p:spPr>
          <a:xfrm>
            <a:off x="4670003" y="3351046"/>
            <a:ext cx="2606100" cy="7695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bidi/>
            </a:pPr>
            <a:r>
              <a:rPr>
                <a:rtl/>
              </a:rPr>
              <a:t>Lesson 5: Keeping Calm When we are Stressed</a:t>
            </a:r>
            <a:endParaRPr b="0" i="0" sz="1900" u="none" cap="none" strike="noStrike">
              <a:solidFill>
                <a:srgbClr val="123D5D"/>
              </a:solidFill>
              <a:latin typeface="Delicious Handrawn"/>
              <a:ea typeface="Delicious Handrawn"/>
              <a:cs typeface="Delicious Handrawn"/>
              <a:sym typeface="Delicious Handrawn"/>
            </a:endParaRPr>
          </a:p>
        </p:txBody>
      </p:sp>
      <p:sp>
        <p:nvSpPr>
          <p:cNvPr id="461" name="Google Shape;461;p68"/>
          <p:cNvSpPr txBox="1"/>
          <p:nvPr/>
        </p:nvSpPr>
        <p:spPr>
          <a:xfrm>
            <a:off x="0" y="4750175"/>
            <a:ext cx="9144000" cy="4311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50000"/>
              </a:lnSpc>
              <a:spcBef>
                <a:spcPts val="0"/>
              </a:spcBef>
              <a:spcAft>
                <a:spcPts val="1200"/>
              </a:spcAft>
              <a:buClr>
                <a:srgbClr val="000000"/>
              </a:buClr>
              <a:buSzPts val="1400"/>
              <a:buFont typeface="Arial"/>
              <a:buNone/>
              <a:defRPr b="1" sz="1600">
                <a:solidFill>
                  <a:srgbClr val="00969B"/>
                </a:solidFill>
              </a:defRPr>
              <a:bidi/>
            </a:pPr>
            <a:r>
              <a:rPr>
                <a:latin typeface="Arial"/>
                <a:ea typeface="Arial"/>
                <a:cs typeface="Arial"/>
                <a:sym typeface="Arial"/>
                <a:rtl/>
              </a:rPr>
              <a:t>At the end of 5 days </a:t>
            </a:r>
            <a:r>
              <a:rPr>
                <a:rtl/>
              </a:rPr>
              <a:t>you </a:t>
            </a:r>
            <a:r>
              <a:rPr>
                <a:latin typeface="Arial"/>
                <a:ea typeface="Arial"/>
                <a:cs typeface="Arial"/>
                <a:sym typeface="Arial"/>
                <a:rtl/>
              </a:rPr>
              <a:t>will receive </a:t>
            </a:r>
            <a:r>
              <a:rPr>
                <a:rtl/>
              </a:rPr>
              <a:t>a positive parenting certificate!!</a:t>
            </a:r>
            <a:endParaRPr b="1" i="0" sz="1600" u="none" cap="none" strike="noStrike">
              <a:solidFill>
                <a:srgbClr val="00969B"/>
              </a:solidFill>
              <a:latin typeface="Arial"/>
              <a:ea typeface="Arial"/>
              <a:cs typeface="Arial"/>
              <a:sym typeface="Arial"/>
            </a:endParaRPr>
          </a:p>
        </p:txBody>
      </p:sp>
      <p:sp>
        <p:nvSpPr>
          <p:cNvPr id="462" name="Google Shape;462;p68"/>
          <p:cNvSpPr txBox="1"/>
          <p:nvPr/>
        </p:nvSpPr>
        <p:spPr>
          <a:xfrm>
            <a:off x="1867863" y="4167384"/>
            <a:ext cx="2606100" cy="4926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bidi/>
            </a:pPr>
            <a:r>
              <a:rPr>
                <a:rtl/>
              </a:rPr>
              <a:t>Helping your girl, boy, or teen to learn how to express themselves</a:t>
            </a:r>
            <a:endParaRPr sz="1000" u="none" cap="none" strike="noStrike">
              <a:solidFill>
                <a:srgbClr val="0B4060"/>
              </a:solidFill>
              <a:highlight>
                <a:schemeClr val="lt1"/>
              </a:highlight>
              <a:latin typeface="Noto Sans"/>
              <a:ea typeface="Noto Sans"/>
              <a:cs typeface="Noto Sans"/>
              <a:sym typeface="Noto Sans"/>
            </a:endParaRPr>
          </a:p>
        </p:txBody>
      </p:sp>
      <p:sp>
        <p:nvSpPr>
          <p:cNvPr id="463" name="Google Shape;463;p68"/>
          <p:cNvSpPr txBox="1"/>
          <p:nvPr/>
        </p:nvSpPr>
        <p:spPr>
          <a:xfrm>
            <a:off x="4669988" y="4167396"/>
            <a:ext cx="2606100" cy="4926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bidi/>
            </a:pPr>
            <a:r>
              <a:rPr>
                <a:rtl/>
              </a:rPr>
              <a:t>Managing your anger when dealing with stressful parenting moments </a:t>
            </a:r>
            <a:endParaRPr sz="1000" u="none" cap="none" strike="noStrike">
              <a:solidFill>
                <a:srgbClr val="0B4060"/>
              </a:solidFill>
              <a:highlight>
                <a:schemeClr val="lt1"/>
              </a:highlight>
              <a:latin typeface="Noto Sans"/>
              <a:ea typeface="Noto Sans"/>
              <a:cs typeface="Noto Sans"/>
              <a:sym typeface="Noto Sans"/>
            </a:endParaRPr>
          </a:p>
        </p:txBody>
      </p:sp>
      <p:sp>
        <p:nvSpPr>
          <p:cNvPr id="464" name="Google Shape;464;p68"/>
          <p:cNvSpPr txBox="1"/>
          <p:nvPr/>
        </p:nvSpPr>
        <p:spPr>
          <a:xfrm>
            <a:off x="1145988" y="543325"/>
            <a:ext cx="6852000" cy="461700"/>
          </a:xfrm>
          <a:prstGeom prst="rect">
            <a:avLst/>
          </a:prstGeom>
          <a:noFill/>
          <a:ln>
            <a:noFill/>
          </a:ln>
        </p:spPr>
        <p:txBody>
          <a:bodyPr anchorCtr="0" anchor="t" bIns="45700" lIns="91425" spcFirstLastPara="1" rIns="91425" wrap="square" tIns="45700" rtlCol="true">
            <a:spAutoFit/>
          </a:bodyPr>
          <a:lstStyle/>
          <a:p>
            <a:pPr indent="0" lvl="0" marL="0" marR="0" rtl="0" algn="ctr">
              <a:lnSpc>
                <a:spcPct val="100000"/>
              </a:lnSpc>
              <a:spcBef>
                <a:spcPts val="0"/>
              </a:spcBef>
              <a:spcAft>
                <a:spcPts val="0"/>
              </a:spcAft>
              <a:buClr>
                <a:schemeClr val="dk1"/>
              </a:buClr>
              <a:buSzPts val="2400"/>
              <a:buFont typeface="Arial"/>
              <a:buNone/>
              <a:defRPr b="1" sz="2400">
                <a:solidFill>
                  <a:schemeClr val="lt1"/>
                </a:solidFill>
                <a:highlight>
                  <a:srgbClr val="0E3A5A"/>
                </a:highlight>
                <a:latin typeface="Delicious Handrawn"/>
                <a:ea typeface="Delicious Handrawn"/>
                <a:cs typeface="Delicious Handrawn"/>
                <a:sym typeface="Delicious Handrawn"/>
              </a:defRPr>
              <a:bidi/>
            </a:pPr>
            <a:r>
              <a:rPr>
                <a:rtl/>
              </a:rPr>
              <a:t>Core Course: Improve my relationship with my girl, boy or teen</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69"/>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70" name="Google Shape;470;p69"/>
          <p:cNvSpPr txBox="1"/>
          <p:nvPr/>
        </p:nvSpPr>
        <p:spPr>
          <a:xfrm>
            <a:off x="1145988" y="543325"/>
            <a:ext cx="6852000" cy="461700"/>
          </a:xfrm>
          <a:prstGeom prst="rect">
            <a:avLst/>
          </a:prstGeom>
          <a:noFill/>
          <a:ln>
            <a:noFill/>
          </a:ln>
        </p:spPr>
        <p:txBody>
          <a:bodyPr anchorCtr="0" anchor="t" bIns="45700" lIns="91425" spcFirstLastPara="1" rIns="91425" wrap="square" tIns="45700" rtlCol="true">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bidi/>
            </a:pPr>
            <a:r>
              <a:rPr>
                <a:rtl/>
              </a:rP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71" name="Google Shape;471;p69"/>
          <p:cNvPicPr preferRelativeResize="0"/>
          <p:nvPr/>
        </p:nvPicPr>
        <p:blipFill rotWithShape="1">
          <a:blip r:embed="rId5">
            <a:alphaModFix/>
          </a:blip>
          <a:srcRect b="0" l="29" r="19" t="0"/>
          <a:stretch/>
        </p:blipFill>
        <p:spPr>
          <a:xfrm>
            <a:off x="244205" y="1367870"/>
            <a:ext cx="3686625" cy="2766351"/>
          </a:xfrm>
          <a:prstGeom prst="rect">
            <a:avLst/>
          </a:prstGeom>
          <a:noFill/>
          <a:ln>
            <a:noFill/>
          </a:ln>
        </p:spPr>
      </p:pic>
      <p:sp>
        <p:nvSpPr>
          <p:cNvPr id="472" name="Google Shape;472;p69"/>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bidi/>
            </a:pPr>
            <a:r>
              <a:rPr>
                <a:rtl/>
              </a:rPr>
              <a:t>Understand My Girl’s or Boy’s Development</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73" name="Google Shape;473;p69"/>
          <p:cNvSpPr txBox="1"/>
          <p:nvPr/>
        </p:nvSpPr>
        <p:spPr>
          <a:xfrm>
            <a:off x="4099100" y="2037825"/>
            <a:ext cx="4751400" cy="13236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bidi/>
            </a:pPr>
            <a:r>
              <a:rPr>
                <a:rtl/>
              </a:rPr>
              <a:t>For 2 to 9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bidi/>
            </a:pPr>
            <a:r>
              <a:rPr>
                <a:rtl/>
              </a:rP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Use play to help your child grow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Support your child to grow and learn in a healthy manner</a:t>
            </a:r>
            <a:endParaRPr b="1" sz="1000">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70"/>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79" name="Google Shape;479;p70"/>
          <p:cNvSpPr txBox="1"/>
          <p:nvPr/>
        </p:nvSpPr>
        <p:spPr>
          <a:xfrm>
            <a:off x="1145988" y="543325"/>
            <a:ext cx="6852000" cy="461700"/>
          </a:xfrm>
          <a:prstGeom prst="rect">
            <a:avLst/>
          </a:prstGeom>
          <a:noFill/>
          <a:ln>
            <a:noFill/>
          </a:ln>
        </p:spPr>
        <p:txBody>
          <a:bodyPr anchorCtr="0" anchor="t" bIns="45700" lIns="91425" spcFirstLastPara="1" rIns="91425" wrap="square" tIns="45700" rtlCol="true">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bidi/>
            </a:pPr>
            <a:r>
              <a:rPr>
                <a:rtl/>
              </a:rP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80" name="Google Shape;480;p70"/>
          <p:cNvPicPr preferRelativeResize="0"/>
          <p:nvPr/>
        </p:nvPicPr>
        <p:blipFill rotWithShape="1">
          <a:blip r:embed="rId5">
            <a:alphaModFix/>
          </a:blip>
          <a:srcRect b="0" l="159" r="149" t="0"/>
          <a:stretch/>
        </p:blipFill>
        <p:spPr>
          <a:xfrm>
            <a:off x="5163880" y="1367870"/>
            <a:ext cx="3686625" cy="2766352"/>
          </a:xfrm>
          <a:prstGeom prst="rect">
            <a:avLst/>
          </a:prstGeom>
          <a:noFill/>
          <a:ln>
            <a:noFill/>
          </a:ln>
        </p:spPr>
      </p:pic>
      <p:sp>
        <p:nvSpPr>
          <p:cNvPr id="481" name="Google Shape;481;p70"/>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bidi/>
            </a:pPr>
            <a:r>
              <a:rPr>
                <a:rtl/>
              </a:rPr>
              <a:t>Prepare My Girl or Boy for Success in School</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82" name="Google Shape;482;p70"/>
          <p:cNvSpPr txBox="1"/>
          <p:nvPr/>
        </p:nvSpPr>
        <p:spPr>
          <a:xfrm>
            <a:off x="219375" y="2089250"/>
            <a:ext cx="4751400" cy="18777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bidi/>
            </a:pPr>
            <a:r>
              <a:rPr>
                <a:rtl/>
              </a:rPr>
              <a:t>For 2 to 9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bidi/>
            </a:pPr>
            <a:r>
              <a:rPr>
                <a:rtl/>
              </a:rP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Help your girl or boy’s language skills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Help your girl or boy ready for Math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Help your girl or boy have fun and learn in school, and at home</a:t>
            </a:r>
            <a:endParaRPr sz="1200">
              <a:solidFill>
                <a:srgbClr val="113D5C"/>
              </a:solidFill>
              <a:latin typeface="Noto Sans"/>
              <a:ea typeface="Noto Sans"/>
              <a:cs typeface="Noto Sans"/>
              <a:sym typeface="No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71"/>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88" name="Google Shape;488;p71"/>
          <p:cNvSpPr txBox="1"/>
          <p:nvPr/>
        </p:nvSpPr>
        <p:spPr>
          <a:xfrm>
            <a:off x="1145988" y="543325"/>
            <a:ext cx="6852000" cy="461700"/>
          </a:xfrm>
          <a:prstGeom prst="rect">
            <a:avLst/>
          </a:prstGeom>
          <a:noFill/>
          <a:ln>
            <a:noFill/>
          </a:ln>
        </p:spPr>
        <p:txBody>
          <a:bodyPr anchorCtr="0" anchor="t" bIns="45700" lIns="91425" spcFirstLastPara="1" rIns="91425" wrap="square" tIns="45700" rtlCol="true">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bidi/>
            </a:pPr>
            <a:r>
              <a:rPr>
                <a:rtl/>
              </a:rP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89" name="Google Shape;489;p71"/>
          <p:cNvPicPr preferRelativeResize="0"/>
          <p:nvPr/>
        </p:nvPicPr>
        <p:blipFill rotWithShape="1">
          <a:blip r:embed="rId5">
            <a:alphaModFix/>
          </a:blip>
          <a:srcRect b="0" l="19" r="29" t="0"/>
          <a:stretch/>
        </p:blipFill>
        <p:spPr>
          <a:xfrm>
            <a:off x="244205" y="1367870"/>
            <a:ext cx="3686625" cy="2766351"/>
          </a:xfrm>
          <a:prstGeom prst="rect">
            <a:avLst/>
          </a:prstGeom>
          <a:noFill/>
          <a:ln>
            <a:noFill/>
          </a:ln>
        </p:spPr>
      </p:pic>
      <p:sp>
        <p:nvSpPr>
          <p:cNvPr id="490" name="Google Shape;490;p71"/>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bidi/>
            </a:pPr>
            <a:r>
              <a:rPr>
                <a:rtl/>
              </a:rPr>
              <a:t>Support My Teen’s Education</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91" name="Google Shape;491;p71"/>
          <p:cNvSpPr txBox="1"/>
          <p:nvPr/>
        </p:nvSpPr>
        <p:spPr>
          <a:xfrm>
            <a:off x="4099100" y="2037825"/>
            <a:ext cx="4751400" cy="21549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bidi/>
            </a:pPr>
            <a:r>
              <a:rPr>
                <a:rtl/>
              </a:rPr>
              <a:t>For 10 to 17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bidi/>
            </a:pPr>
            <a:r>
              <a:rPr>
                <a:rtl/>
              </a:rP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Support your teen to find joy and have fun while learning</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Help your teen set goals</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Create a positive learning space for your teen </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Help your teen know how to learn from their mistakes</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Help your teen learn how to work with others</a:t>
            </a:r>
            <a:endParaRPr sz="1200">
              <a:solidFill>
                <a:srgbClr val="113D5C"/>
              </a:solidFill>
              <a:latin typeface="Noto Sans"/>
              <a:ea typeface="Noto Sans"/>
              <a:cs typeface="Noto Sans"/>
              <a:sym typeface="No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72"/>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497" name="Google Shape;497;p72"/>
          <p:cNvSpPr txBox="1"/>
          <p:nvPr/>
        </p:nvSpPr>
        <p:spPr>
          <a:xfrm>
            <a:off x="1145988" y="543325"/>
            <a:ext cx="6852000" cy="461700"/>
          </a:xfrm>
          <a:prstGeom prst="rect">
            <a:avLst/>
          </a:prstGeom>
          <a:noFill/>
          <a:ln>
            <a:noFill/>
          </a:ln>
        </p:spPr>
        <p:txBody>
          <a:bodyPr anchorCtr="0" anchor="t" bIns="45700" lIns="91425" spcFirstLastPara="1" rIns="91425" wrap="square" tIns="45700" rtlCol="true">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bidi/>
            </a:pPr>
            <a:r>
              <a:rPr>
                <a:rtl/>
              </a:rP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98" name="Google Shape;498;p72"/>
          <p:cNvPicPr preferRelativeResize="0"/>
          <p:nvPr/>
        </p:nvPicPr>
        <p:blipFill rotWithShape="1">
          <a:blip r:embed="rId5">
            <a:alphaModFix/>
          </a:blip>
          <a:srcRect b="39" l="0" r="0" t="39"/>
          <a:stretch/>
        </p:blipFill>
        <p:spPr>
          <a:xfrm>
            <a:off x="5163880" y="1473920"/>
            <a:ext cx="3686625" cy="2766351"/>
          </a:xfrm>
          <a:prstGeom prst="rect">
            <a:avLst/>
          </a:prstGeom>
          <a:noFill/>
          <a:ln>
            <a:noFill/>
          </a:ln>
        </p:spPr>
      </p:pic>
      <p:sp>
        <p:nvSpPr>
          <p:cNvPr id="499" name="Google Shape;499;p72"/>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bidi/>
            </a:pPr>
            <a:r>
              <a:rPr>
                <a:rtl/>
              </a:rPr>
              <a:t>Manage My Girl, Boy, or Teen’s Behaviour</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00" name="Google Shape;500;p72"/>
          <p:cNvSpPr txBox="1"/>
          <p:nvPr/>
        </p:nvSpPr>
        <p:spPr>
          <a:xfrm>
            <a:off x="219375" y="2089250"/>
            <a:ext cx="4751400" cy="21549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bidi/>
            </a:pPr>
            <a:r>
              <a:rPr>
                <a:rtl/>
              </a:rPr>
              <a:t>For 2 to 17 year old</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bidi/>
            </a:pPr>
            <a:r>
              <a:rPr>
                <a:rtl/>
              </a:rP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Help your girl, boy, or teen follow your instructions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Create family rules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Manage attention-seeking behaviour in girls and boys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Respond when your girl, boy, or teen misbehaves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Solve problems with your girl, boy or teen</a:t>
            </a:r>
            <a:endParaRPr sz="1200">
              <a:solidFill>
                <a:srgbClr val="113D5C"/>
              </a:solidFill>
              <a:latin typeface="Noto Sans"/>
              <a:ea typeface="Noto Sans"/>
              <a:cs typeface="Noto Sans"/>
              <a:sym typeface="No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73"/>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06" name="Google Shape;506;p73"/>
          <p:cNvSpPr txBox="1"/>
          <p:nvPr/>
        </p:nvSpPr>
        <p:spPr>
          <a:xfrm>
            <a:off x="1145988" y="543325"/>
            <a:ext cx="6852000" cy="461700"/>
          </a:xfrm>
          <a:prstGeom prst="rect">
            <a:avLst/>
          </a:prstGeom>
          <a:noFill/>
          <a:ln>
            <a:noFill/>
          </a:ln>
        </p:spPr>
        <p:txBody>
          <a:bodyPr anchorCtr="0" anchor="t" bIns="45700" lIns="91425" spcFirstLastPara="1" rIns="91425" wrap="square" tIns="45700" rtlCol="true">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bidi/>
            </a:pPr>
            <a:r>
              <a:rPr>
                <a:rtl/>
              </a:rP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07" name="Google Shape;507;p73"/>
          <p:cNvPicPr preferRelativeResize="0"/>
          <p:nvPr/>
        </p:nvPicPr>
        <p:blipFill rotWithShape="1">
          <a:blip r:embed="rId5">
            <a:alphaModFix/>
          </a:blip>
          <a:srcRect b="0" l="89" r="89" t="0"/>
          <a:stretch/>
        </p:blipFill>
        <p:spPr>
          <a:xfrm>
            <a:off x="244205" y="1367870"/>
            <a:ext cx="3686625" cy="2766350"/>
          </a:xfrm>
          <a:prstGeom prst="rect">
            <a:avLst/>
          </a:prstGeom>
          <a:noFill/>
          <a:ln>
            <a:noFill/>
          </a:ln>
        </p:spPr>
      </p:pic>
      <p:sp>
        <p:nvSpPr>
          <p:cNvPr id="508" name="Google Shape;508;p73"/>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bidi/>
            </a:pPr>
            <a:r>
              <a:rPr>
                <a:rtl/>
              </a:rPr>
              <a:t>Keep My Girl, Boy, or Teen Safe and Healthy</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09" name="Google Shape;509;p73"/>
          <p:cNvSpPr txBox="1"/>
          <p:nvPr/>
        </p:nvSpPr>
        <p:spPr>
          <a:xfrm>
            <a:off x="4099100" y="2037825"/>
            <a:ext cx="4751400" cy="24321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bidi/>
            </a:pPr>
            <a:r>
              <a:rPr>
                <a:rtl/>
              </a:rPr>
              <a:t>For 2 to 17 year old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bidi/>
            </a:pPr>
            <a:r>
              <a:rPr>
                <a:rtl/>
              </a:rP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Teach your girl or boy about safe and unsafe touch</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Keep your girl, boy, or teen safe in the community </a:t>
            </a:r>
            <a:endParaRPr sz="1200">
              <a:solidFill>
                <a:srgbClr val="113D5C"/>
              </a:solidFill>
              <a:latin typeface="Noto Sans"/>
              <a:ea typeface="Noto Sans"/>
              <a:cs typeface="Noto Sans"/>
              <a:sym typeface="Noto Sans"/>
            </a:endParaRPr>
          </a:p>
          <a:p>
            <a:pPr indent="-304800" lvl="0" marL="4572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Help our teens know how to use their thoughts, voices, AND bodies in dangerous situations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Respond when your girl, boy, or teen are in crisis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Keep your girl, boy, or teen safe online</a:t>
            </a:r>
            <a:endParaRPr sz="1200">
              <a:solidFill>
                <a:srgbClr val="113D5C"/>
              </a:solidFill>
              <a:latin typeface="Noto Sans"/>
              <a:ea typeface="Noto Sans"/>
              <a:cs typeface="Noto Sans"/>
              <a:sym typeface="No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6"/>
          <p:cNvSpPr txBox="1"/>
          <p:nvPr>
            <p:ph idx="1" type="body"/>
          </p:nvPr>
        </p:nvSpPr>
        <p:spPr>
          <a:xfrm>
            <a:off x="5476175" y="139725"/>
            <a:ext cx="3518400" cy="762000"/>
          </a:xfrm>
          <a:prstGeom prst="rect">
            <a:avLst/>
          </a:prstGeom>
          <a:noFill/>
          <a:ln>
            <a:noFill/>
          </a:ln>
        </p:spPr>
        <p:txBody>
          <a:bodyPr anchorCtr="0" anchor="t" bIns="34275" lIns="68575" spcFirstLastPara="1" rIns="68575" wrap="square" tIns="34275" rtlCol="true">
            <a:spAutoFit/>
          </a:bodyPr>
          <a:lstStyle/>
          <a:p>
            <a:pPr indent="0" lvl="0" marL="0" rtl="0" algn="ctr">
              <a:lnSpc>
                <a:spcPct val="90000"/>
              </a:lnSpc>
              <a:spcBef>
                <a:spcPts val="0"/>
              </a:spcBef>
              <a:spcAft>
                <a:spcPts val="0"/>
              </a:spcAft>
              <a:buClr>
                <a:schemeClr val="lt1"/>
              </a:buClr>
              <a:buSzPts val="4500"/>
              <a:buFont typeface="Delicious Handrawn"/>
              <a:buNone/>
              <a:defRPr sz="5000"/>
              <a:bidi/>
            </a:pPr>
            <a:r>
              <a:rPr>
                <a:rtl/>
              </a:rPr>
              <a:t>Introductions</a:t>
            </a:r>
            <a:endParaRPr sz="5000"/>
          </a:p>
        </p:txBody>
      </p:sp>
      <p:sp>
        <p:nvSpPr>
          <p:cNvPr id="327" name="Google Shape;327;p56"/>
          <p:cNvSpPr txBox="1"/>
          <p:nvPr/>
        </p:nvSpPr>
        <p:spPr>
          <a:xfrm>
            <a:off x="4866900" y="2425850"/>
            <a:ext cx="3915300" cy="2139600"/>
          </a:xfrm>
          <a:prstGeom prst="rect">
            <a:avLst/>
          </a:prstGeom>
          <a:noFill/>
          <a:ln>
            <a:noFill/>
          </a:ln>
        </p:spPr>
        <p:txBody>
          <a:bodyPr anchorCtr="0" anchor="t" bIns="45700" lIns="91425" spcFirstLastPara="1" rIns="91425" wrap="square" tIns="45700" rtlCol="true">
            <a:spAutoFit/>
          </a:bodyPr>
          <a:lstStyle/>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bidi/>
            </a:pPr>
            <a:r>
              <a:rPr>
                <a:rtl/>
              </a:rPr>
              <a:t>Share your name</a:t>
            </a:r>
            <a:endParaRPr sz="1900">
              <a:solidFill>
                <a:schemeClr val="lt1"/>
              </a:solidFill>
              <a:latin typeface="Noto Sans"/>
              <a:ea typeface="Noto Sans"/>
              <a:cs typeface="Noto Sans"/>
              <a:sym typeface="Noto Sans"/>
            </a:endParaRPr>
          </a:p>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bidi/>
            </a:pPr>
            <a:r>
              <a:rPr>
                <a:rtl/>
              </a:rPr>
              <a:t>How many girls, boys, or teens are you parenting? </a:t>
            </a:r>
            <a:endParaRPr sz="1900">
              <a:solidFill>
                <a:schemeClr val="lt1"/>
              </a:solidFill>
              <a:latin typeface="Noto Sans"/>
              <a:ea typeface="Noto Sans"/>
              <a:cs typeface="Noto Sans"/>
              <a:sym typeface="Noto Sans"/>
            </a:endParaRPr>
          </a:p>
          <a:p>
            <a:pPr indent="-349250" lvl="0" marL="457200" marR="0" rtl="0" algn="l">
              <a:lnSpc>
                <a:spcPct val="150000"/>
              </a:lnSpc>
              <a:spcBef>
                <a:spcPts val="0"/>
              </a:spcBef>
              <a:spcAft>
                <a:spcPts val="0"/>
              </a:spcAft>
              <a:buClr>
                <a:schemeClr val="lt1"/>
              </a:buClr>
              <a:buSzPts val="1900"/>
              <a:buFont typeface="Noto Sans"/>
              <a:buChar char="●"/>
              <a:defRPr sz="1900">
                <a:solidFill>
                  <a:schemeClr val="lt1"/>
                </a:solidFill>
                <a:latin typeface="Noto Sans"/>
                <a:ea typeface="Noto Sans"/>
                <a:cs typeface="Noto Sans"/>
                <a:sym typeface="Noto Sans"/>
              </a:defRPr>
              <a:bidi/>
            </a:pPr>
            <a:r>
              <a:rPr>
                <a:rtl/>
              </a:rPr>
              <a:t>One activity you enjoy doing with your child</a:t>
            </a:r>
            <a:endParaRPr sz="1900">
              <a:solidFill>
                <a:schemeClr val="lt1"/>
              </a:solidFill>
              <a:latin typeface="Noto Sans"/>
              <a:ea typeface="Noto Sans"/>
              <a:cs typeface="Noto Sans"/>
              <a:sym typeface="No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74"/>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15" name="Google Shape;515;p74"/>
          <p:cNvSpPr txBox="1"/>
          <p:nvPr/>
        </p:nvSpPr>
        <p:spPr>
          <a:xfrm>
            <a:off x="1145988" y="543325"/>
            <a:ext cx="6852000" cy="461700"/>
          </a:xfrm>
          <a:prstGeom prst="rect">
            <a:avLst/>
          </a:prstGeom>
          <a:noFill/>
          <a:ln>
            <a:noFill/>
          </a:ln>
        </p:spPr>
        <p:txBody>
          <a:bodyPr anchorCtr="0" anchor="t" bIns="45700" lIns="91425" spcFirstLastPara="1" rIns="91425" wrap="square" tIns="45700" rtlCol="true">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bidi/>
            </a:pPr>
            <a:r>
              <a:rPr>
                <a:rtl/>
              </a:rP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16" name="Google Shape;516;p74"/>
          <p:cNvPicPr preferRelativeResize="0"/>
          <p:nvPr/>
        </p:nvPicPr>
        <p:blipFill rotWithShape="1">
          <a:blip r:embed="rId5">
            <a:alphaModFix/>
          </a:blip>
          <a:srcRect b="9" l="0" r="0" t="9"/>
          <a:stretch/>
        </p:blipFill>
        <p:spPr>
          <a:xfrm>
            <a:off x="5146205" y="1473920"/>
            <a:ext cx="3686625" cy="2766350"/>
          </a:xfrm>
          <a:prstGeom prst="rect">
            <a:avLst/>
          </a:prstGeom>
          <a:noFill/>
          <a:ln>
            <a:noFill/>
          </a:ln>
        </p:spPr>
      </p:pic>
      <p:sp>
        <p:nvSpPr>
          <p:cNvPr id="517" name="Google Shape;517;p74"/>
          <p:cNvSpPr txBox="1"/>
          <p:nvPr/>
        </p:nvSpPr>
        <p:spPr>
          <a:xfrm>
            <a:off x="219385" y="1473925"/>
            <a:ext cx="4751400" cy="4770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bidi/>
            </a:pPr>
            <a:r>
              <a:rPr>
                <a:rtl/>
              </a:rPr>
              <a:t>Manage My and My Teen’s Wellbeing</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18" name="Google Shape;518;p74"/>
          <p:cNvSpPr txBox="1"/>
          <p:nvPr/>
        </p:nvSpPr>
        <p:spPr>
          <a:xfrm>
            <a:off x="219375" y="2089250"/>
            <a:ext cx="4751400" cy="27459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bidi/>
            </a:pPr>
            <a:r>
              <a:rPr>
                <a:rtl/>
              </a:rPr>
              <a:t>For 10 to 17 year old</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bidi/>
            </a:pPr>
            <a:r>
              <a:rPr>
                <a:rtl/>
              </a:rP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Manage stress as parents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Help your teen manage stress and identify warning signs when they need help</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Manage feelings of sadness and identify warning signs of depression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Manage feelings of worry and identify warning signs of anxiety </a:t>
            </a:r>
            <a:endParaRPr sz="1200">
              <a:solidFill>
                <a:srgbClr val="113D5C"/>
              </a:solidFill>
              <a:latin typeface="Noto Sans"/>
              <a:ea typeface="Noto Sans"/>
              <a:cs typeface="Noto Sans"/>
              <a:sym typeface="Noto Sans"/>
            </a:endParaRPr>
          </a:p>
          <a:p>
            <a:pPr indent="-304800" lvl="0" marL="457200" rtl="0" algn="l">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Help your teen be more hopeful about their future, and improve their self-esteem</a:t>
            </a:r>
            <a:endParaRPr sz="1200">
              <a:solidFill>
                <a:srgbClr val="113D5C"/>
              </a:solidFill>
              <a:latin typeface="Noto Sans"/>
              <a:ea typeface="Noto Sans"/>
              <a:cs typeface="Noto Sans"/>
              <a:sym typeface="No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75"/>
          <p:cNvPicPr preferRelativeResize="0"/>
          <p:nvPr/>
        </p:nvPicPr>
        <p:blipFill rotWithShape="1">
          <a:blip r:embed="rId4">
            <a:alphaModFix/>
          </a:blip>
          <a:srcRect b="0" l="0" r="0" t="0"/>
          <a:stretch/>
        </p:blipFill>
        <p:spPr>
          <a:xfrm>
            <a:off x="0" y="-37762"/>
            <a:ext cx="9143999" cy="5219026"/>
          </a:xfrm>
          <a:prstGeom prst="rect">
            <a:avLst/>
          </a:prstGeom>
          <a:noFill/>
          <a:ln>
            <a:noFill/>
          </a:ln>
        </p:spPr>
      </p:pic>
      <p:sp>
        <p:nvSpPr>
          <p:cNvPr id="524" name="Google Shape;524;p75"/>
          <p:cNvSpPr txBox="1"/>
          <p:nvPr/>
        </p:nvSpPr>
        <p:spPr>
          <a:xfrm>
            <a:off x="1145988" y="543325"/>
            <a:ext cx="6852000" cy="461700"/>
          </a:xfrm>
          <a:prstGeom prst="rect">
            <a:avLst/>
          </a:prstGeom>
          <a:noFill/>
          <a:ln>
            <a:noFill/>
          </a:ln>
        </p:spPr>
        <p:txBody>
          <a:bodyPr anchorCtr="0" anchor="t" bIns="45700" lIns="91425" spcFirstLastPara="1" rIns="91425" wrap="square" tIns="45700" rtlCol="true">
            <a:spAutoFit/>
          </a:bodyPr>
          <a:lstStyle/>
          <a:p>
            <a:pPr indent="0" lvl="0" marL="0" marR="0" rtl="0" algn="ctr">
              <a:lnSpc>
                <a:spcPct val="100000"/>
              </a:lnSpc>
              <a:spcBef>
                <a:spcPts val="0"/>
              </a:spcBef>
              <a:spcAft>
                <a:spcPts val="0"/>
              </a:spcAft>
              <a:buClr>
                <a:schemeClr val="dk1"/>
              </a:buClr>
              <a:buSzPts val="2400"/>
              <a:buFont typeface="Arial"/>
              <a:buNone/>
              <a:defRPr sz="2400">
                <a:solidFill>
                  <a:schemeClr val="lt1"/>
                </a:solidFill>
                <a:highlight>
                  <a:srgbClr val="0E3A5A"/>
                </a:highlight>
                <a:latin typeface="Delicious Handrawn"/>
                <a:ea typeface="Delicious Handrawn"/>
                <a:cs typeface="Delicious Handrawn"/>
                <a:sym typeface="Delicious Handrawn"/>
              </a:defRPr>
              <a:bidi/>
            </a:pPr>
            <a:r>
              <a:rPr>
                <a:rtl/>
              </a:rPr>
              <a:t>Choose from the list of open courses</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525" name="Google Shape;525;p75"/>
          <p:cNvPicPr preferRelativeResize="0"/>
          <p:nvPr/>
        </p:nvPicPr>
        <p:blipFill rotWithShape="1">
          <a:blip r:embed="rId5">
            <a:alphaModFix/>
          </a:blip>
          <a:srcRect b="0" l="59" r="59" t="0"/>
          <a:stretch/>
        </p:blipFill>
        <p:spPr>
          <a:xfrm>
            <a:off x="244205" y="1367870"/>
            <a:ext cx="3686625" cy="2766350"/>
          </a:xfrm>
          <a:prstGeom prst="rect">
            <a:avLst/>
          </a:prstGeom>
          <a:noFill/>
          <a:ln>
            <a:noFill/>
          </a:ln>
        </p:spPr>
      </p:pic>
      <p:sp>
        <p:nvSpPr>
          <p:cNvPr id="526" name="Google Shape;526;p75"/>
          <p:cNvSpPr txBox="1"/>
          <p:nvPr/>
        </p:nvSpPr>
        <p:spPr>
          <a:xfrm>
            <a:off x="4099110" y="1367875"/>
            <a:ext cx="4751400" cy="4770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bidi/>
            </a:pPr>
            <a:r>
              <a:rPr>
                <a:rtl/>
              </a:rPr>
              <a:t>Keep My Girl, Boy, or Teen Safe and Healthy</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527" name="Google Shape;527;p75"/>
          <p:cNvSpPr txBox="1"/>
          <p:nvPr/>
        </p:nvSpPr>
        <p:spPr>
          <a:xfrm>
            <a:off x="4099100" y="2037825"/>
            <a:ext cx="4751400" cy="1877700"/>
          </a:xfrm>
          <a:prstGeom prst="rect">
            <a:avLst/>
          </a:prstGeom>
          <a:solidFill>
            <a:schemeClr val="lt1"/>
          </a:solidFill>
          <a:ln>
            <a:noFill/>
          </a:ln>
        </p:spPr>
        <p:txBody>
          <a:bodyPr anchorCtr="0" anchor="t" bIns="91425" lIns="91425" spcFirstLastPara="1" rIns="91425" wrap="square" tIns="91425" rtlCol="true">
            <a:spAutoFit/>
          </a:bodyPr>
          <a:lstStyle/>
          <a:p>
            <a:pPr indent="0" lvl="0" marL="0" marR="0" rtl="0" algn="ctr">
              <a:lnSpc>
                <a:spcPct val="100000"/>
              </a:lnSpc>
              <a:spcBef>
                <a:spcPts val="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bidi/>
            </a:pPr>
            <a:r>
              <a:rPr>
                <a:rtl/>
              </a:rPr>
              <a:t>For Male Caregivers </a:t>
            </a:r>
            <a:endParaRPr b="1" sz="1200">
              <a:solidFill>
                <a:srgbClr val="0B4060"/>
              </a:solidFill>
              <a:highlight>
                <a:schemeClr val="lt1"/>
              </a:highlight>
              <a:latin typeface="Noto Sans"/>
              <a:ea typeface="Noto Sans"/>
              <a:cs typeface="Noto Sans"/>
              <a:sym typeface="Noto Sans"/>
            </a:endParaRPr>
          </a:p>
          <a:p>
            <a:pPr indent="0" lvl="0" marL="0" marR="0" rtl="0" algn="ctr">
              <a:lnSpc>
                <a:spcPct val="100000"/>
              </a:lnSpc>
              <a:spcBef>
                <a:spcPts val="1200"/>
              </a:spcBef>
              <a:spcAft>
                <a:spcPts val="0"/>
              </a:spcAft>
              <a:buClr>
                <a:srgbClr val="000000"/>
              </a:buClr>
              <a:buSzPts val="1400"/>
              <a:buFont typeface="Arial"/>
              <a:buNone/>
              <a:defRPr b="1" sz="1200">
                <a:solidFill>
                  <a:srgbClr val="0B4060"/>
                </a:solidFill>
                <a:highlight>
                  <a:schemeClr val="lt1"/>
                </a:highlight>
                <a:latin typeface="Noto Sans"/>
                <a:ea typeface="Noto Sans"/>
                <a:cs typeface="Noto Sans"/>
                <a:sym typeface="Noto Sans"/>
              </a:defRPr>
              <a:bidi/>
            </a:pPr>
            <a:r>
              <a:rPr>
                <a:rtl/>
              </a:rPr>
              <a:t>In this course, you will learn how to: </a:t>
            </a:r>
            <a:endParaRPr b="1" sz="1200">
              <a:solidFill>
                <a:srgbClr val="0B4060"/>
              </a:solidFill>
              <a:highlight>
                <a:schemeClr val="lt1"/>
              </a:highlight>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Be a Supportive partner and father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Listen and talk to each other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Make decisions together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bidi/>
            </a:pPr>
            <a:r>
              <a:rPr>
                <a:rtl/>
              </a:rPr>
              <a:t>Resolve conflicts peacefully</a:t>
            </a:r>
            <a:endParaRPr sz="1200">
              <a:solidFill>
                <a:srgbClr val="113D5C"/>
              </a:solidFill>
              <a:latin typeface="Noto Sans"/>
              <a:ea typeface="Noto Sans"/>
              <a:cs typeface="Noto Sans"/>
              <a:sym typeface="Noto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6"/>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533" name="Google Shape;533;p76"/>
          <p:cNvSpPr txBox="1"/>
          <p:nvPr/>
        </p:nvSpPr>
        <p:spPr>
          <a:xfrm>
            <a:off x="286210" y="2286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bidi/>
            </a:pPr>
            <a:r>
              <a:rPr>
                <a:latin typeface="Arial"/>
                <a:ea typeface="Arial"/>
                <a:cs typeface="Arial"/>
                <a:sym typeface="Arial"/>
                <a:rtl/>
              </a:rPr>
              <a:t>About </a:t>
            </a:r>
            <a:r>
              <a:rPr>
                <a:rtl/>
              </a:rPr>
              <a:t>Crianza con Conciencia+</a:t>
            </a:r>
            <a:endParaRPr b="0" i="0" sz="2400" u="none" cap="none" strike="noStrike">
              <a:solidFill>
                <a:schemeClr val="lt1"/>
              </a:solidFill>
              <a:latin typeface="Arial"/>
              <a:ea typeface="Arial"/>
              <a:cs typeface="Arial"/>
              <a:sym typeface="Arial"/>
            </a:endParaRPr>
          </a:p>
        </p:txBody>
      </p:sp>
      <p:sp>
        <p:nvSpPr>
          <p:cNvPr id="534" name="Google Shape;534;p76"/>
          <p:cNvSpPr txBox="1"/>
          <p:nvPr/>
        </p:nvSpPr>
        <p:spPr>
          <a:xfrm>
            <a:off x="4094575" y="1402775"/>
            <a:ext cx="5080200" cy="400200"/>
          </a:xfrm>
          <a:prstGeom prst="rect">
            <a:avLst/>
          </a:prstGeom>
          <a:noFill/>
          <a:ln>
            <a:noFill/>
          </a:ln>
        </p:spPr>
        <p:txBody>
          <a:bodyPr anchorCtr="0" anchor="t" bIns="91425" lIns="91425" spcFirstLastPara="1" rIns="91425" wrap="square" tIns="91425" rtlCol="true">
            <a:spAutoFit/>
          </a:bodyPr>
          <a:lstStyle/>
          <a:p>
            <a:pPr indent="0" lvl="0" marL="0" marR="0" rtl="0" algn="l">
              <a:lnSpc>
                <a:spcPct val="100000"/>
              </a:lnSpc>
              <a:spcBef>
                <a:spcPts val="0"/>
              </a:spcBef>
              <a:spcAft>
                <a:spcPts val="0"/>
              </a:spcAft>
              <a:buClr>
                <a:srgbClr val="000000"/>
              </a:buClr>
              <a:buSzPts val="1400"/>
              <a:buFont typeface="Arial"/>
              <a:buNone/>
              <a:bidi/>
            </a:pPr>
            <a:endParaRPr b="0" i="0" sz="1400" u="none" cap="none" strike="noStrike">
              <a:solidFill>
                <a:srgbClr val="000000"/>
              </a:solidFill>
              <a:latin typeface="Arial"/>
              <a:ea typeface="Arial"/>
              <a:cs typeface="Arial"/>
              <a:sym typeface="Arial"/>
            </a:endParaRPr>
          </a:p>
        </p:txBody>
      </p:sp>
      <p:sp>
        <p:nvSpPr>
          <p:cNvPr id="535" name="Google Shape;535;p76"/>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1" i="0" sz="1400" u="none" cap="none" strike="noStrike">
              <a:solidFill>
                <a:srgbClr val="1B3055"/>
              </a:solidFill>
              <a:latin typeface="Arial"/>
              <a:ea typeface="Arial"/>
              <a:cs typeface="Arial"/>
              <a:sym typeface="Arial"/>
            </a:endParaRPr>
          </a:p>
        </p:txBody>
      </p:sp>
      <p:pic>
        <p:nvPicPr>
          <p:cNvPr id="536" name="Google Shape;536;p76"/>
          <p:cNvPicPr preferRelativeResize="0"/>
          <p:nvPr/>
        </p:nvPicPr>
        <p:blipFill rotWithShape="1">
          <a:blip r:embed="rId4">
            <a:alphaModFix/>
          </a:blip>
          <a:srcRect b="0" l="0" r="0" t="0"/>
          <a:stretch/>
        </p:blipFill>
        <p:spPr>
          <a:xfrm>
            <a:off x="1285025" y="1639550"/>
            <a:ext cx="716150" cy="716150"/>
          </a:xfrm>
          <a:prstGeom prst="rect">
            <a:avLst/>
          </a:prstGeom>
          <a:noFill/>
          <a:ln>
            <a:noFill/>
          </a:ln>
        </p:spPr>
      </p:pic>
      <p:sp>
        <p:nvSpPr>
          <p:cNvPr id="537" name="Google Shape;537;p76"/>
          <p:cNvSpPr txBox="1"/>
          <p:nvPr/>
        </p:nvSpPr>
        <p:spPr>
          <a:xfrm>
            <a:off x="811350" y="2269325"/>
            <a:ext cx="1663500" cy="1097400"/>
          </a:xfrm>
          <a:prstGeom prst="rect">
            <a:avLst/>
          </a:prstGeom>
          <a:noFill/>
          <a:ln>
            <a:noFill/>
          </a:ln>
        </p:spPr>
        <p:txBody>
          <a:bodyPr anchorCtr="0" anchor="t" bIns="91425" lIns="91425" spcFirstLastPara="1" rIns="91425" wrap="square" tIns="91425" rtlCol="true">
            <a:noAutofit/>
          </a:bodyPr>
          <a:lstStyle/>
          <a:p>
            <a:pPr indent="0" lvl="0" marL="0" rtl="0" algn="ctr">
              <a:spcBef>
                <a:spcPts val="0"/>
              </a:spcBef>
              <a:spcAft>
                <a:spcPts val="0"/>
              </a:spcAft>
              <a:buClr>
                <a:schemeClr val="dk1"/>
              </a:buClr>
              <a:buSzPts val="1400"/>
              <a:buFont typeface="Arial"/>
              <a:buNone/>
              <a:defRPr b="1">
                <a:solidFill>
                  <a:schemeClr val="lt1"/>
                </a:solidFill>
              </a:defRPr>
              <a:bidi/>
            </a:pPr>
            <a:r>
              <a:rPr>
                <a:rtl/>
              </a:rPr>
              <a:t>Learning through Crianza con Conciencia+ Chatbot on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bidi/>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bidi/>
            </a:pPr>
            <a:endParaRPr b="1" i="0" sz="1400" u="none" cap="none" strike="noStrike">
              <a:solidFill>
                <a:srgbClr val="1B3055"/>
              </a:solidFill>
              <a:latin typeface="Arial"/>
              <a:ea typeface="Arial"/>
              <a:cs typeface="Arial"/>
              <a:sym typeface="Arial"/>
            </a:endParaRPr>
          </a:p>
        </p:txBody>
      </p:sp>
      <p:sp>
        <p:nvSpPr>
          <p:cNvPr id="538" name="Google Shape;538;p76"/>
          <p:cNvSpPr/>
          <p:nvPr/>
        </p:nvSpPr>
        <p:spPr>
          <a:xfrm>
            <a:off x="353900" y="1150350"/>
            <a:ext cx="2737500" cy="2848800"/>
          </a:xfrm>
          <a:prstGeom prst="arc">
            <a:avLst>
              <a:gd fmla="val 16114895" name="adj1"/>
              <a:gd fmla="val 5238787" name="adj2"/>
            </a:avLst>
          </a:prstGeom>
          <a:noFill/>
          <a:ln cap="flat" cmpd="sng" w="28575">
            <a:solidFill>
              <a:srgbClr val="00969B"/>
            </a:solidFill>
            <a:prstDash val="solid"/>
            <a:round/>
            <a:headEnd len="sm" w="sm" type="none"/>
            <a:tailEnd len="sm" w="sm" type="none"/>
          </a:ln>
        </p:spPr>
        <p:txBody>
          <a:bodyPr anchorCtr="0" anchor="ctr" bIns="91425" lIns="91425" spcFirstLastPara="1" rIns="91425" wrap="square" tIns="91425" rtlCol="true">
            <a:noAutofit/>
          </a:bodyPr>
          <a:lstStyle/>
          <a:p>
            <a:pPr indent="0" lvl="0" marL="0" rtl="0" algn="ctr">
              <a:spcBef>
                <a:spcPts val="0"/>
              </a:spcBef>
              <a:spcAft>
                <a:spcPts val="0"/>
              </a:spcAft>
              <a:buNone/>
              <a:bidi/>
            </a:pPr>
          </a:p>
        </p:txBody>
      </p:sp>
      <p:cxnSp>
        <p:nvCxnSpPr>
          <p:cNvPr id="539" name="Google Shape;539;p76"/>
          <p:cNvCxnSpPr>
            <a:endCxn id="540" idx="1"/>
          </p:cNvCxnSpPr>
          <p:nvPr/>
        </p:nvCxnSpPr>
        <p:spPr>
          <a:xfrm>
            <a:off x="2474975" y="1402775"/>
            <a:ext cx="1571400" cy="0"/>
          </a:xfrm>
          <a:prstGeom prst="straightConnector1">
            <a:avLst/>
          </a:prstGeom>
          <a:noFill/>
          <a:ln cap="flat" cmpd="sng" w="28575">
            <a:solidFill>
              <a:srgbClr val="00969B"/>
            </a:solidFill>
            <a:prstDash val="solid"/>
            <a:round/>
            <a:headEnd len="med" w="med" type="oval"/>
            <a:tailEnd len="med" w="med" type="none"/>
          </a:ln>
        </p:spPr>
      </p:cxnSp>
      <p:sp>
        <p:nvSpPr>
          <p:cNvPr id="540" name="Google Shape;540;p76"/>
          <p:cNvSpPr txBox="1"/>
          <p:nvPr/>
        </p:nvSpPr>
        <p:spPr>
          <a:xfrm>
            <a:off x="4046375" y="944825"/>
            <a:ext cx="5001900" cy="915900"/>
          </a:xfrm>
          <a:prstGeom prst="rect">
            <a:avLst/>
          </a:prstGeom>
          <a:noFill/>
          <a:ln>
            <a:noFill/>
          </a:ln>
        </p:spPr>
        <p:txBody>
          <a:bodyPr anchorCtr="0" anchor="t" bIns="91425" lIns="91425" spcFirstLastPara="1" rIns="91425" wrap="square" tIns="91425" rtlCol="true">
            <a:spAutoFit/>
          </a:bodyPr>
          <a:lstStyle/>
          <a:p>
            <a:pPr indent="0" lvl="0" marL="0" rtl="0" algn="just">
              <a:lnSpc>
                <a:spcPct val="150000"/>
              </a:lnSpc>
              <a:spcBef>
                <a:spcPts val="0"/>
              </a:spcBef>
              <a:spcAft>
                <a:spcPts val="0"/>
              </a:spcAft>
              <a:buClr>
                <a:schemeClr val="dk1"/>
              </a:buClr>
              <a:buSzPts val="1100"/>
              <a:buFont typeface="Arial"/>
              <a:buNone/>
              <a:defRPr sz="1900">
                <a:solidFill>
                  <a:schemeClr val="dk2"/>
                </a:solidFill>
                <a:latin typeface="Delicious Handrawn"/>
                <a:ea typeface="Delicious Handrawn"/>
                <a:cs typeface="Delicious Handrawn"/>
                <a:sym typeface="Delicious Handrawn"/>
              </a:defRPr>
              <a:bidi/>
            </a:pPr>
            <a:r>
              <a:rPr>
                <a:rtl/>
              </a:rPr>
              <a:t> Daily Lessons on improving your relationship with your girl, boy, or teen</a:t>
            </a:r>
            <a:endParaRPr>
              <a:solidFill>
                <a:schemeClr val="dk2"/>
              </a:solidFill>
            </a:endParaRPr>
          </a:p>
        </p:txBody>
      </p:sp>
      <p:sp>
        <p:nvSpPr>
          <p:cNvPr id="541" name="Google Shape;541;p76"/>
          <p:cNvSpPr txBox="1"/>
          <p:nvPr/>
        </p:nvSpPr>
        <p:spPr>
          <a:xfrm>
            <a:off x="4133725" y="2115250"/>
            <a:ext cx="5001900" cy="915900"/>
          </a:xfrm>
          <a:prstGeom prst="rect">
            <a:avLst/>
          </a:prstGeom>
          <a:noFill/>
          <a:ln>
            <a:noFill/>
          </a:ln>
        </p:spPr>
        <p:txBody>
          <a:bodyPr anchorCtr="0" anchor="t" bIns="91425" lIns="91425" spcFirstLastPara="1" rIns="91425" wrap="square" tIns="91425" rtlCol="true">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bidi/>
            </a:pPr>
            <a:r>
              <a:rPr>
                <a:rtl/>
              </a:rPr>
              <a:t>Playful activities to do with your girl, boy, or teen at the end of each lesson</a:t>
            </a:r>
            <a:endParaRPr>
              <a:solidFill>
                <a:srgbClr val="00969B"/>
              </a:solidFill>
            </a:endParaRPr>
          </a:p>
        </p:txBody>
      </p:sp>
      <p:sp>
        <p:nvSpPr>
          <p:cNvPr id="542" name="Google Shape;542;p76"/>
          <p:cNvSpPr txBox="1"/>
          <p:nvPr/>
        </p:nvSpPr>
        <p:spPr>
          <a:xfrm>
            <a:off x="4133725" y="3285675"/>
            <a:ext cx="5001900" cy="915900"/>
          </a:xfrm>
          <a:prstGeom prst="rect">
            <a:avLst/>
          </a:prstGeom>
          <a:noFill/>
          <a:ln>
            <a:noFill/>
          </a:ln>
        </p:spPr>
        <p:txBody>
          <a:bodyPr anchorCtr="0" anchor="t" bIns="91425" lIns="91425" spcFirstLastPara="1" rIns="91425" wrap="square" tIns="91425" rtlCol="true">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bidi/>
            </a:pPr>
            <a:r>
              <a:rPr>
                <a:rtl/>
              </a:rPr>
              <a:t>Resources if they need support with mental health, violence, sexual violence, or substance abuse (Type HELP)</a:t>
            </a:r>
            <a:endParaRPr>
              <a:solidFill>
                <a:srgbClr val="00969B"/>
              </a:solidFill>
            </a:endParaRPr>
          </a:p>
        </p:txBody>
      </p:sp>
      <p:cxnSp>
        <p:nvCxnSpPr>
          <p:cNvPr id="543" name="Google Shape;543;p76"/>
          <p:cNvCxnSpPr/>
          <p:nvPr/>
        </p:nvCxnSpPr>
        <p:spPr>
          <a:xfrm flipH="1" rot="10800000">
            <a:off x="3037500" y="2568900"/>
            <a:ext cx="1049700" cy="18600"/>
          </a:xfrm>
          <a:prstGeom prst="straightConnector1">
            <a:avLst/>
          </a:prstGeom>
          <a:noFill/>
          <a:ln cap="flat" cmpd="sng" w="28575">
            <a:solidFill>
              <a:srgbClr val="00969B"/>
            </a:solidFill>
            <a:prstDash val="solid"/>
            <a:round/>
            <a:headEnd len="med" w="med" type="oval"/>
            <a:tailEnd len="med" w="med" type="none"/>
          </a:ln>
        </p:spPr>
      </p:cxnSp>
      <p:cxnSp>
        <p:nvCxnSpPr>
          <p:cNvPr id="544" name="Google Shape;544;p76"/>
          <p:cNvCxnSpPr/>
          <p:nvPr/>
        </p:nvCxnSpPr>
        <p:spPr>
          <a:xfrm flipH="1" rot="10800000">
            <a:off x="2474850" y="3740725"/>
            <a:ext cx="1659000" cy="14100"/>
          </a:xfrm>
          <a:prstGeom prst="straightConnector1">
            <a:avLst/>
          </a:prstGeom>
          <a:noFill/>
          <a:ln cap="flat" cmpd="sng" w="28575">
            <a:solidFill>
              <a:srgbClr val="00969B"/>
            </a:solidFill>
            <a:prstDash val="solid"/>
            <a:round/>
            <a:headEnd len="med" w="med" type="oval"/>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7"/>
          <p:cNvSpPr txBox="1"/>
          <p:nvPr/>
        </p:nvSpPr>
        <p:spPr>
          <a:xfrm>
            <a:off x="4094575" y="1402775"/>
            <a:ext cx="5080200" cy="400200"/>
          </a:xfrm>
          <a:prstGeom prst="rect">
            <a:avLst/>
          </a:prstGeom>
          <a:noFill/>
          <a:ln>
            <a:noFill/>
          </a:ln>
        </p:spPr>
        <p:txBody>
          <a:bodyPr anchorCtr="0" anchor="t" bIns="91425" lIns="91425" spcFirstLastPara="1" rIns="91425" wrap="square" tIns="91425" rtlCol="true">
            <a:spAutoFit/>
          </a:bodyPr>
          <a:lstStyle/>
          <a:p>
            <a:pPr indent="0" lvl="0" marL="0" marR="0" rtl="0" algn="l">
              <a:lnSpc>
                <a:spcPct val="100000"/>
              </a:lnSpc>
              <a:spcBef>
                <a:spcPts val="0"/>
              </a:spcBef>
              <a:spcAft>
                <a:spcPts val="0"/>
              </a:spcAft>
              <a:buClr>
                <a:srgbClr val="000000"/>
              </a:buClr>
              <a:buSzPts val="1400"/>
              <a:buFont typeface="Arial"/>
              <a:buNone/>
              <a:bidi/>
            </a:pPr>
            <a:endParaRPr b="0" i="0" sz="1400" u="none" cap="none" strike="noStrike">
              <a:solidFill>
                <a:srgbClr val="000000"/>
              </a:solidFill>
              <a:latin typeface="Arial"/>
              <a:ea typeface="Arial"/>
              <a:cs typeface="Arial"/>
              <a:sym typeface="Arial"/>
            </a:endParaRPr>
          </a:p>
        </p:txBody>
      </p:sp>
      <p:sp>
        <p:nvSpPr>
          <p:cNvPr id="550" name="Google Shape;550;p77"/>
          <p:cNvSpPr txBox="1"/>
          <p:nvPr/>
        </p:nvSpPr>
        <p:spPr>
          <a:xfrm>
            <a:off x="3104450" y="879200"/>
            <a:ext cx="5745000" cy="3747900"/>
          </a:xfrm>
          <a:prstGeom prst="rect">
            <a:avLst/>
          </a:prstGeom>
          <a:noFill/>
          <a:ln>
            <a:noFill/>
          </a:ln>
        </p:spPr>
        <p:txBody>
          <a:bodyPr anchorCtr="0" anchor="t" bIns="45700" lIns="91425" spcFirstLastPara="1" rIns="91425" wrap="square" tIns="45700" rtlCol="true">
            <a:spAutoFit/>
          </a:bodyPr>
          <a:lstStyle/>
          <a:p>
            <a:pPr indent="0" lvl="0" marL="0" rtl="0" algn="just">
              <a:lnSpc>
                <a:spcPct val="150000"/>
              </a:lnSpc>
              <a:spcBef>
                <a:spcPts val="0"/>
              </a:spcBef>
              <a:spcAft>
                <a:spcPts val="0"/>
              </a:spcAft>
              <a:buClr>
                <a:schemeClr val="dk1"/>
              </a:buClr>
              <a:buSzPts val="1100"/>
              <a:buFont typeface="Arial"/>
              <a:buNone/>
              <a:defRPr sz="1200">
                <a:solidFill>
                  <a:schemeClr val="dk1"/>
                </a:solidFill>
              </a:defRPr>
              <a:bidi/>
            </a:pPr>
            <a:r>
              <a:rPr>
                <a:rtl/>
              </a:rPr>
              <a:t>You will participate in WhatsApp chat sessions to learn how to take care of your mental health to support yourself and your families.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200">
                <a:solidFill>
                  <a:schemeClr val="dk1"/>
                </a:solidFill>
              </a:defRPr>
              <a:bidi/>
            </a:pPr>
            <a:r>
              <a:rPr>
                <a:rtl/>
              </a:rPr>
              <a:t>You can also share your experiences around the lessons offered via the Crianza con Conciencia+ chatbot.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1200"/>
              </a:spcBef>
              <a:spcAft>
                <a:spcPts val="0"/>
              </a:spcAft>
              <a:buClr>
                <a:srgbClr val="000000"/>
              </a:buClr>
              <a:buSzPts val="1200"/>
              <a:buFont typeface="Arial"/>
              <a:buNone/>
              <a:defRPr sz="1200">
                <a:solidFill>
                  <a:schemeClr val="dk1"/>
                </a:solidFill>
              </a:defRPr>
              <a:bidi/>
            </a:pPr>
            <a:r>
              <a:rPr>
                <a:latin typeface="Arial"/>
                <a:ea typeface="Arial"/>
                <a:cs typeface="Arial"/>
                <a:sym typeface="Arial"/>
                <a:rtl/>
              </a:rPr>
              <a:t>There will be </a:t>
            </a:r>
            <a:r>
              <a:rPr>
                <a:rtl/>
              </a:rPr>
              <a:t>five</a:t>
            </a:r>
            <a:r>
              <a:rPr>
                <a:latin typeface="Arial"/>
                <a:ea typeface="Arial"/>
                <a:cs typeface="Arial"/>
                <a:sym typeface="Arial"/>
                <a:rtl/>
              </a:rPr>
              <a:t> chat sessions: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1200"/>
              </a:spcBef>
              <a:spcAft>
                <a:spcPts val="0"/>
              </a:spcAft>
              <a:buClr>
                <a:schemeClr val="dk1"/>
              </a:buClr>
              <a:buSzPts val="1200"/>
              <a:buFont typeface="Arial"/>
              <a:buChar char="●"/>
              <a:bidi/>
            </a:pPr>
            <a:r>
              <a:rPr sz="1600">
                <a:solidFill>
                  <a:srgbClr val="00969B"/>
                </a:solidFill>
                <a:latin typeface="Delicious Handrawn"/>
                <a:ea typeface="Delicious Handrawn"/>
                <a:cs typeface="Delicious Handrawn"/>
                <a:sym typeface="Delicious Handrawn"/>
                <a:rtl/>
              </a:rPr>
              <a:t>After the onboarding session :</a:t>
            </a:r>
            <a:r>
              <a:rPr sz="1200">
                <a:solidFill>
                  <a:srgbClr val="00969B"/>
                </a:solidFill>
                <a:latin typeface="Arial"/>
                <a:ea typeface="Arial"/>
                <a:cs typeface="Arial"/>
                <a:sym typeface="Arial"/>
                <a:rtl/>
              </a:rPr>
              <a:t> </a:t>
            </a:r>
            <a:r>
              <a:rPr sz="1200">
                <a:solidFill>
                  <a:schemeClr val="dk1"/>
                </a:solidFill>
                <a:latin typeface="Arial"/>
                <a:ea typeface="Arial"/>
                <a:cs typeface="Arial"/>
                <a:sym typeface="Arial"/>
                <a:rtl/>
              </a:rPr>
              <a:t>Welcome and introductions.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0"/>
              </a:spcBef>
              <a:spcAft>
                <a:spcPts val="0"/>
              </a:spcAft>
              <a:buClr>
                <a:schemeClr val="dk1"/>
              </a:buClr>
              <a:buSzPts val="1200"/>
              <a:buFont typeface="Arial"/>
              <a:buChar char="●"/>
              <a:bidi/>
            </a:pPr>
            <a:r>
              <a:rPr sz="1700">
                <a:solidFill>
                  <a:srgbClr val="00969B"/>
                </a:solidFill>
                <a:latin typeface="Delicious Handrawn"/>
                <a:ea typeface="Delicious Handrawn"/>
                <a:cs typeface="Delicious Handrawn"/>
                <a:sym typeface="Delicious Handrawn"/>
                <a:rtl/>
              </a:rPr>
              <a:t>Week 1:</a:t>
            </a:r>
            <a:r>
              <a:rPr sz="1700">
                <a:solidFill>
                  <a:schemeClr val="dk1"/>
                </a:solidFill>
                <a:latin typeface="Delicious Handrawn"/>
                <a:ea typeface="Delicious Handrawn"/>
                <a:cs typeface="Delicious Handrawn"/>
                <a:sym typeface="Delicious Handrawn"/>
                <a:rtl/>
              </a:rPr>
              <a:t> </a:t>
            </a:r>
            <a:r>
              <a:rPr sz="1200">
                <a:solidFill>
                  <a:schemeClr val="dk1"/>
                </a:solidFill>
                <a:rtl/>
              </a:rPr>
              <a:t>Thoughts, feelings, and actions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bidi/>
            </a:pPr>
            <a:r>
              <a:rPr sz="1700">
                <a:solidFill>
                  <a:srgbClr val="00969B"/>
                </a:solidFill>
                <a:latin typeface="Delicious Handrawn"/>
                <a:ea typeface="Delicious Handrawn"/>
                <a:cs typeface="Delicious Handrawn"/>
                <a:sym typeface="Delicious Handrawn"/>
                <a:rtl/>
              </a:rPr>
              <a:t>Week 2:</a:t>
            </a:r>
            <a:r>
              <a:rPr sz="1700">
                <a:solidFill>
                  <a:schemeClr val="dk1"/>
                </a:solidFill>
                <a:latin typeface="Delicious Handrawn"/>
                <a:ea typeface="Delicious Handrawn"/>
                <a:cs typeface="Delicious Handrawn"/>
                <a:sym typeface="Delicious Handrawn"/>
                <a:rtl/>
              </a:rPr>
              <a:t> </a:t>
            </a:r>
            <a:r>
              <a:rPr sz="1200">
                <a:solidFill>
                  <a:schemeClr val="dk1"/>
                </a:solidFill>
                <a:rtl/>
              </a:rPr>
              <a:t>Self-talk</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bidi/>
            </a:pPr>
            <a:r>
              <a:rPr sz="1700">
                <a:solidFill>
                  <a:srgbClr val="00969B"/>
                </a:solidFill>
                <a:latin typeface="Delicious Handrawn"/>
                <a:ea typeface="Delicious Handrawn"/>
                <a:cs typeface="Delicious Handrawn"/>
                <a:sym typeface="Delicious Handrawn"/>
                <a:rtl/>
              </a:rPr>
              <a:t>Week 3:</a:t>
            </a:r>
            <a:r>
              <a:rPr sz="1700">
                <a:solidFill>
                  <a:schemeClr val="dk1"/>
                </a:solidFill>
                <a:latin typeface="Delicious Handrawn"/>
                <a:ea typeface="Delicious Handrawn"/>
                <a:cs typeface="Delicious Handrawn"/>
                <a:sym typeface="Delicious Handrawn"/>
                <a:rtl/>
              </a:rPr>
              <a:t> </a:t>
            </a:r>
            <a:r>
              <a:rPr sz="1200">
                <a:solidFill>
                  <a:schemeClr val="dk1"/>
                </a:solidFill>
                <a:rtl/>
              </a:rPr>
              <a:t>Character strengths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bidi/>
            </a:pPr>
            <a:r>
              <a:rPr sz="1700">
                <a:solidFill>
                  <a:srgbClr val="00969B"/>
                </a:solidFill>
                <a:latin typeface="Delicious Handrawn"/>
                <a:ea typeface="Delicious Handrawn"/>
                <a:cs typeface="Delicious Handrawn"/>
                <a:sym typeface="Delicious Handrawn"/>
                <a:rtl/>
              </a:rPr>
              <a:t>Week 4:</a:t>
            </a:r>
            <a:r>
              <a:rPr sz="1700">
                <a:solidFill>
                  <a:schemeClr val="dk1"/>
                </a:solidFill>
                <a:latin typeface="Delicious Handrawn"/>
                <a:ea typeface="Delicious Handrawn"/>
                <a:cs typeface="Delicious Handrawn"/>
                <a:sym typeface="Delicious Handrawn"/>
                <a:rtl/>
              </a:rPr>
              <a:t> </a:t>
            </a:r>
            <a:r>
              <a:rPr sz="1200">
                <a:solidFill>
                  <a:schemeClr val="dk1"/>
                </a:solidFill>
                <a:rtl/>
              </a:rPr>
              <a:t>Building pleasant emotions</a:t>
            </a:r>
            <a:endParaRPr sz="1200">
              <a:solidFill>
                <a:schemeClr val="dk1"/>
              </a:solidFill>
            </a:endParaRPr>
          </a:p>
        </p:txBody>
      </p:sp>
      <p:sp>
        <p:nvSpPr>
          <p:cNvPr id="551" name="Google Shape;551;p77"/>
          <p:cNvSpPr/>
          <p:nvPr/>
        </p:nvSpPr>
        <p:spPr>
          <a:xfrm>
            <a:off x="353525" y="1426188"/>
            <a:ext cx="2291100" cy="2291100"/>
          </a:xfrm>
          <a:prstGeom prst="ellipse">
            <a:avLst/>
          </a:prstGeom>
          <a:solidFill>
            <a:srgbClr val="E4027C"/>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1" i="0" sz="1400" u="none" cap="none" strike="noStrike">
              <a:solidFill>
                <a:srgbClr val="1B3055"/>
              </a:solidFill>
              <a:latin typeface="Arial"/>
              <a:ea typeface="Arial"/>
              <a:cs typeface="Arial"/>
              <a:sym typeface="Arial"/>
            </a:endParaRPr>
          </a:p>
        </p:txBody>
      </p:sp>
      <p:pic>
        <p:nvPicPr>
          <p:cNvPr id="552" name="Google Shape;552;p77"/>
          <p:cNvPicPr preferRelativeResize="0"/>
          <p:nvPr/>
        </p:nvPicPr>
        <p:blipFill rotWithShape="1">
          <a:blip r:embed="rId4">
            <a:alphaModFix/>
          </a:blip>
          <a:srcRect b="2606" l="0" r="0" t="2606"/>
          <a:stretch/>
        </p:blipFill>
        <p:spPr>
          <a:xfrm>
            <a:off x="1268500" y="1764175"/>
            <a:ext cx="599150" cy="599150"/>
          </a:xfrm>
          <a:prstGeom prst="rect">
            <a:avLst/>
          </a:prstGeom>
          <a:noFill/>
          <a:ln>
            <a:noFill/>
          </a:ln>
        </p:spPr>
      </p:pic>
      <p:sp>
        <p:nvSpPr>
          <p:cNvPr id="553" name="Google Shape;553;p77"/>
          <p:cNvSpPr txBox="1"/>
          <p:nvPr/>
        </p:nvSpPr>
        <p:spPr>
          <a:xfrm>
            <a:off x="555425" y="2408200"/>
            <a:ext cx="1887300" cy="866400"/>
          </a:xfrm>
          <a:prstGeom prst="rect">
            <a:avLst/>
          </a:prstGeom>
          <a:noFill/>
          <a:ln>
            <a:noFill/>
          </a:ln>
        </p:spPr>
        <p:txBody>
          <a:bodyPr anchorCtr="0" anchor="t" bIns="91425" lIns="91425" spcFirstLastPara="1" rIns="91425" wrap="square" tIns="91425" rtlCol="true">
            <a:noAutofit/>
          </a:bodyPr>
          <a:lstStyle/>
          <a:p>
            <a:pPr indent="0" lvl="0" marL="0" rtl="0" algn="ctr">
              <a:spcBef>
                <a:spcPts val="0"/>
              </a:spcBef>
              <a:spcAft>
                <a:spcPts val="0"/>
              </a:spcAft>
              <a:buClr>
                <a:schemeClr val="dk1"/>
              </a:buClr>
              <a:buSzPts val="1400"/>
              <a:buFont typeface="Arial"/>
              <a:buNone/>
              <a:defRPr b="1">
                <a:solidFill>
                  <a:schemeClr val="lt1"/>
                </a:solidFill>
              </a:defRPr>
              <a:bidi/>
            </a:pPr>
            <a:r>
              <a:rPr>
                <a:rtl/>
              </a:rPr>
              <a:t>Support in a </a:t>
            </a:r>
            <a:r>
              <a:rPr i="1">
                <a:rtl/>
              </a:rPr>
              <a:t>separate</a:t>
            </a:r>
            <a:r>
              <a:rPr>
                <a:rtl/>
              </a:rPr>
              <a:t> Whatsapp Group moderated by a Facilitator</a:t>
            </a:r>
            <a:endParaRPr>
              <a:solidFill>
                <a:schemeClr val="lt1"/>
              </a:solidFill>
            </a:endParaRPr>
          </a:p>
          <a:p>
            <a:pPr indent="0" lvl="0" marL="0" marR="0" rtl="0" algn="ctr">
              <a:lnSpc>
                <a:spcPct val="100000"/>
              </a:lnSpc>
              <a:spcBef>
                <a:spcPts val="0"/>
              </a:spcBef>
              <a:spcAft>
                <a:spcPts val="0"/>
              </a:spcAft>
              <a:buClr>
                <a:srgbClr val="000000"/>
              </a:buClr>
              <a:buSzPts val="1400"/>
              <a:buFont typeface="Arial"/>
              <a:buNone/>
              <a:bidi/>
            </a:pPr>
            <a:endParaRPr b="1">
              <a:solidFill>
                <a:schemeClr val="lt1"/>
              </a:solidFill>
            </a:endParaRPr>
          </a:p>
        </p:txBody>
      </p:sp>
      <p:sp>
        <p:nvSpPr>
          <p:cNvPr id="554" name="Google Shape;554;p77"/>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555" name="Google Shape;555;p77"/>
          <p:cNvSpPr txBox="1"/>
          <p:nvPr/>
        </p:nvSpPr>
        <p:spPr>
          <a:xfrm>
            <a:off x="286210" y="2286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bidi/>
            </a:pPr>
            <a:r>
              <a:rPr>
                <a:latin typeface="Arial"/>
                <a:ea typeface="Arial"/>
                <a:cs typeface="Arial"/>
                <a:sym typeface="Arial"/>
                <a:rtl/>
              </a:rPr>
              <a:t>About </a:t>
            </a:r>
            <a:r>
              <a:rPr>
                <a:rtl/>
              </a:rPr>
              <a:t>Crianza con Conciencia+</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8"/>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561" name="Google Shape;561;p78"/>
          <p:cNvSpPr txBox="1"/>
          <p:nvPr/>
        </p:nvSpPr>
        <p:spPr>
          <a:xfrm>
            <a:off x="57625" y="216761"/>
            <a:ext cx="62529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The Parent Journey</a:t>
            </a:r>
            <a:endParaRPr b="1" i="0" sz="1400" u="none" cap="none" strike="noStrike">
              <a:solidFill>
                <a:srgbClr val="000000"/>
              </a:solidFill>
            </a:endParaRPr>
          </a:p>
        </p:txBody>
      </p:sp>
      <p:sp>
        <p:nvSpPr>
          <p:cNvPr id="562" name="Google Shape;562;p78"/>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bidi/>
            </a:pPr>
            <a:r>
              <a:rPr>
                <a:rtl/>
              </a:rPr>
              <a:t>You’re here!</a:t>
            </a:r>
            <a:endParaRPr b="0" i="0" sz="1400" u="none" cap="none" strike="noStrike">
              <a:solidFill>
                <a:schemeClr val="lt1"/>
              </a:solidFill>
              <a:latin typeface="Arial"/>
              <a:ea typeface="Arial"/>
              <a:cs typeface="Arial"/>
              <a:sym typeface="Arial"/>
            </a:endParaRPr>
          </a:p>
        </p:txBody>
      </p:sp>
      <p:sp>
        <p:nvSpPr>
          <p:cNvPr id="563" name="Google Shape;563;p78"/>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defRPr>
                <a:solidFill>
                  <a:srgbClr val="0C3F62"/>
                </a:solidFill>
              </a:defRPr>
              <a:bidi/>
            </a:pPr>
            <a:r>
              <a:rPr>
                <a:rtl/>
              </a:rPr>
              <a:t>Week 1</a:t>
            </a:r>
            <a:endParaRPr b="0" i="0" sz="1400" u="none" cap="none" strike="noStrike">
              <a:solidFill>
                <a:srgbClr val="0C3F62"/>
              </a:solidFill>
              <a:latin typeface="Arial"/>
              <a:ea typeface="Arial"/>
              <a:cs typeface="Arial"/>
              <a:sym typeface="Arial"/>
            </a:endParaRPr>
          </a:p>
        </p:txBody>
      </p:sp>
      <p:sp>
        <p:nvSpPr>
          <p:cNvPr id="564" name="Google Shape;564;p78"/>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bidi/>
            </a:pPr>
            <a:r>
              <a:rPr>
                <a:rtl/>
              </a:rPr>
              <a:t>Week 2</a:t>
            </a:r>
            <a:endParaRPr b="0" i="0" sz="1400" u="none" cap="none" strike="noStrike">
              <a:solidFill>
                <a:schemeClr val="lt1"/>
              </a:solidFill>
              <a:latin typeface="Arial"/>
              <a:ea typeface="Arial"/>
              <a:cs typeface="Arial"/>
              <a:sym typeface="Arial"/>
            </a:endParaRPr>
          </a:p>
        </p:txBody>
      </p:sp>
      <p:sp>
        <p:nvSpPr>
          <p:cNvPr id="565" name="Google Shape;565;p78"/>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defRPr>
                <a:solidFill>
                  <a:srgbClr val="0C3F62"/>
                </a:solidFill>
              </a:defRPr>
              <a:bidi/>
            </a:pPr>
            <a:r>
              <a:rPr>
                <a:rtl/>
              </a:rPr>
              <a:t>Week 3</a:t>
            </a:r>
            <a:endParaRPr b="0" i="0" sz="1400" u="none" cap="none" strike="noStrike">
              <a:solidFill>
                <a:srgbClr val="0C3F62"/>
              </a:solidFill>
              <a:latin typeface="Arial"/>
              <a:ea typeface="Arial"/>
              <a:cs typeface="Arial"/>
              <a:sym typeface="Arial"/>
            </a:endParaRPr>
          </a:p>
        </p:txBody>
      </p:sp>
      <p:sp>
        <p:nvSpPr>
          <p:cNvPr id="566" name="Google Shape;566;p78"/>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bidi/>
            </a:pPr>
            <a:r>
              <a:rPr>
                <a:rtl/>
              </a:rPr>
              <a:t>Week 4</a:t>
            </a:r>
            <a:endParaRPr b="0" i="0" sz="1400" u="none" cap="none" strike="noStrike">
              <a:solidFill>
                <a:schemeClr val="lt1"/>
              </a:solidFill>
              <a:latin typeface="Arial"/>
              <a:ea typeface="Arial"/>
              <a:cs typeface="Arial"/>
              <a:sym typeface="Arial"/>
            </a:endParaRPr>
          </a:p>
        </p:txBody>
      </p:sp>
      <p:pic>
        <p:nvPicPr>
          <p:cNvPr id="567" name="Google Shape;567;p78"/>
          <p:cNvPicPr preferRelativeResize="0"/>
          <p:nvPr/>
        </p:nvPicPr>
        <p:blipFill rotWithShape="1">
          <a:blip r:embed="rId4">
            <a:alphaModFix/>
          </a:blip>
          <a:srcRect b="0" l="0" r="0" t="0"/>
          <a:stretch/>
        </p:blipFill>
        <p:spPr>
          <a:xfrm>
            <a:off x="1840913" y="2642675"/>
            <a:ext cx="270175" cy="270175"/>
          </a:xfrm>
          <a:prstGeom prst="rect">
            <a:avLst/>
          </a:prstGeom>
          <a:noFill/>
          <a:ln>
            <a:noFill/>
          </a:ln>
        </p:spPr>
      </p:pic>
      <p:sp>
        <p:nvSpPr>
          <p:cNvPr id="568" name="Google Shape;568;p78"/>
          <p:cNvSpPr txBox="1"/>
          <p:nvPr/>
        </p:nvSpPr>
        <p:spPr>
          <a:xfrm>
            <a:off x="7240425" y="4035200"/>
            <a:ext cx="1803000" cy="2943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Chat Session: Building Pleasant Emotions</a:t>
            </a:r>
            <a:endParaRPr i="0" sz="1100" u="none" cap="none" strike="noStrike">
              <a:solidFill>
                <a:srgbClr val="013D5C"/>
              </a:solidFill>
              <a:latin typeface="Noto Sans"/>
              <a:ea typeface="Noto Sans"/>
              <a:cs typeface="Noto Sans"/>
              <a:sym typeface="Noto Sans"/>
            </a:endParaRPr>
          </a:p>
        </p:txBody>
      </p:sp>
      <p:sp>
        <p:nvSpPr>
          <p:cNvPr id="569" name="Google Shape;569;p78"/>
          <p:cNvSpPr txBox="1"/>
          <p:nvPr/>
        </p:nvSpPr>
        <p:spPr>
          <a:xfrm>
            <a:off x="3634325" y="4035200"/>
            <a:ext cx="1803000" cy="2943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Chat Session: Self-talk</a:t>
            </a:r>
            <a:endParaRPr i="0" sz="1300" u="none" cap="none" strike="noStrike">
              <a:solidFill>
                <a:srgbClr val="000000"/>
              </a:solidFill>
              <a:latin typeface="Noto Sans"/>
              <a:ea typeface="Noto Sans"/>
              <a:cs typeface="Noto Sans"/>
              <a:sym typeface="Noto Sans"/>
            </a:endParaRPr>
          </a:p>
        </p:txBody>
      </p:sp>
      <p:sp>
        <p:nvSpPr>
          <p:cNvPr id="570" name="Google Shape;570;p78"/>
          <p:cNvSpPr txBox="1"/>
          <p:nvPr/>
        </p:nvSpPr>
        <p:spPr>
          <a:xfrm>
            <a:off x="67525" y="2111850"/>
            <a:ext cx="1773600" cy="5928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Onboarding Session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(2 hour)</a:t>
            </a:r>
            <a:endParaRPr i="0" sz="1300" u="none" cap="none" strike="noStrike">
              <a:solidFill>
                <a:srgbClr val="000000"/>
              </a:solidFill>
              <a:latin typeface="Noto Sans"/>
              <a:ea typeface="Noto Sans"/>
              <a:cs typeface="Noto Sans"/>
              <a:sym typeface="Noto Sans"/>
            </a:endParaRPr>
          </a:p>
        </p:txBody>
      </p:sp>
      <p:sp>
        <p:nvSpPr>
          <p:cNvPr id="571" name="Google Shape;571;p78"/>
          <p:cNvSpPr txBox="1"/>
          <p:nvPr/>
        </p:nvSpPr>
        <p:spPr>
          <a:xfrm>
            <a:off x="676100" y="857444"/>
            <a:ext cx="2359800" cy="372300"/>
          </a:xfrm>
          <a:prstGeom prst="rect">
            <a:avLst/>
          </a:prstGeom>
          <a:noFill/>
          <a:ln>
            <a:noFill/>
          </a:ln>
        </p:spPr>
        <p:txBody>
          <a:bodyPr anchorCtr="0" anchor="t"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bidi/>
            </a:pPr>
            <a:r>
              <a:rPr>
                <a:latin typeface="Arial"/>
                <a:ea typeface="Arial"/>
                <a:cs typeface="Arial"/>
                <a:sym typeface="Arial"/>
                <a:rtl/>
              </a:rPr>
              <a:t>In-Person </a:t>
            </a:r>
            <a:r>
              <a:rPr>
                <a:rtl/>
              </a:rPr>
              <a:t>session </a:t>
            </a:r>
            <a:endParaRPr b="0" i="0" sz="1400" u="none" cap="none" strike="noStrike">
              <a:solidFill>
                <a:schemeClr val="accent5"/>
              </a:solidFill>
              <a:latin typeface="Arial"/>
              <a:ea typeface="Arial"/>
              <a:cs typeface="Arial"/>
              <a:sym typeface="Arial"/>
            </a:endParaRPr>
          </a:p>
        </p:txBody>
      </p:sp>
      <p:sp>
        <p:nvSpPr>
          <p:cNvPr id="572" name="Google Shape;572;p78"/>
          <p:cNvSpPr txBox="1"/>
          <p:nvPr/>
        </p:nvSpPr>
        <p:spPr>
          <a:xfrm>
            <a:off x="3453775" y="785444"/>
            <a:ext cx="1946700" cy="516300"/>
          </a:xfrm>
          <a:prstGeom prst="rect">
            <a:avLst/>
          </a:prstGeom>
          <a:noFill/>
          <a:ln>
            <a:noFill/>
          </a:ln>
        </p:spPr>
        <p:txBody>
          <a:bodyPr anchorCtr="0" anchor="t"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bidi/>
            </a:pPr>
            <a:r>
              <a:rPr>
                <a:rtl/>
              </a:rPr>
              <a:t>Lessons on Crianza con Conciencia Chatbot</a:t>
            </a:r>
            <a:endParaRPr i="0" sz="1400" u="none" cap="none" strike="noStrike">
              <a:solidFill>
                <a:srgbClr val="000000"/>
              </a:solidFill>
            </a:endParaRPr>
          </a:p>
        </p:txBody>
      </p:sp>
      <p:sp>
        <p:nvSpPr>
          <p:cNvPr id="573" name="Google Shape;573;p78"/>
          <p:cNvSpPr txBox="1"/>
          <p:nvPr/>
        </p:nvSpPr>
        <p:spPr>
          <a:xfrm>
            <a:off x="6371250" y="695444"/>
            <a:ext cx="1946700" cy="696300"/>
          </a:xfrm>
          <a:prstGeom prst="rect">
            <a:avLst/>
          </a:prstGeom>
          <a:noFill/>
          <a:ln>
            <a:noFill/>
          </a:ln>
        </p:spPr>
        <p:txBody>
          <a:bodyPr anchorCtr="0" anchor="t"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bidi/>
            </a:pPr>
            <a:r>
              <a:rPr>
                <a:rtl/>
              </a:rPr>
              <a:t>Discussion on WhatsApp Support Group moderated by Facilitator</a:t>
            </a:r>
            <a:endParaRPr b="0" i="0" sz="1400" u="none" cap="none" strike="noStrike">
              <a:solidFill>
                <a:srgbClr val="000000"/>
              </a:solidFill>
              <a:latin typeface="Arial"/>
              <a:ea typeface="Arial"/>
              <a:cs typeface="Arial"/>
              <a:sym typeface="Arial"/>
            </a:endParaRPr>
          </a:p>
        </p:txBody>
      </p:sp>
      <p:grpSp>
        <p:nvGrpSpPr>
          <p:cNvPr id="574" name="Google Shape;574;p78"/>
          <p:cNvGrpSpPr/>
          <p:nvPr/>
        </p:nvGrpSpPr>
        <p:grpSpPr>
          <a:xfrm>
            <a:off x="258215" y="857444"/>
            <a:ext cx="372300" cy="372300"/>
            <a:chOff x="6166865" y="140342"/>
            <a:chExt cx="372300" cy="372300"/>
          </a:xfrm>
        </p:grpSpPr>
        <p:sp>
          <p:nvSpPr>
            <p:cNvPr id="575" name="Google Shape;575;p78"/>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576" name="Google Shape;576;p78"/>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577" name="Google Shape;577;p78"/>
          <p:cNvGrpSpPr/>
          <p:nvPr/>
        </p:nvGrpSpPr>
        <p:grpSpPr>
          <a:xfrm>
            <a:off x="3035896" y="857444"/>
            <a:ext cx="372300" cy="372300"/>
            <a:chOff x="6172071" y="582117"/>
            <a:chExt cx="372300" cy="372300"/>
          </a:xfrm>
        </p:grpSpPr>
        <p:sp>
          <p:nvSpPr>
            <p:cNvPr id="578" name="Google Shape;578;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579" name="Google Shape;579;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80" name="Google Shape;580;p78"/>
          <p:cNvGrpSpPr/>
          <p:nvPr/>
        </p:nvGrpSpPr>
        <p:grpSpPr>
          <a:xfrm>
            <a:off x="5978865" y="857444"/>
            <a:ext cx="372300" cy="372300"/>
            <a:chOff x="6192365" y="1173617"/>
            <a:chExt cx="372300" cy="372300"/>
          </a:xfrm>
        </p:grpSpPr>
        <p:sp>
          <p:nvSpPr>
            <p:cNvPr id="581" name="Google Shape;581;p78"/>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582" name="Google Shape;582;p78"/>
            <p:cNvPicPr preferRelativeResize="0"/>
            <p:nvPr/>
          </p:nvPicPr>
          <p:blipFill rotWithShape="1">
            <a:blip r:embed="rId7">
              <a:alphaModFix/>
            </a:blip>
            <a:srcRect b="2606" l="0" r="0" t="2606"/>
            <a:stretch/>
          </p:blipFill>
          <p:spPr>
            <a:xfrm>
              <a:off x="6282297" y="1255387"/>
              <a:ext cx="208800" cy="208800"/>
            </a:xfrm>
            <a:prstGeom prst="rect">
              <a:avLst/>
            </a:prstGeom>
            <a:noFill/>
            <a:ln>
              <a:noFill/>
            </a:ln>
          </p:spPr>
        </p:pic>
      </p:grpSp>
      <p:grpSp>
        <p:nvGrpSpPr>
          <p:cNvPr id="583" name="Google Shape;583;p78"/>
          <p:cNvGrpSpPr/>
          <p:nvPr/>
        </p:nvGrpSpPr>
        <p:grpSpPr>
          <a:xfrm>
            <a:off x="753603" y="1739554"/>
            <a:ext cx="372300" cy="372300"/>
            <a:chOff x="6166865" y="140342"/>
            <a:chExt cx="372300" cy="372300"/>
          </a:xfrm>
        </p:grpSpPr>
        <p:sp>
          <p:nvSpPr>
            <p:cNvPr id="584" name="Google Shape;584;p78"/>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585" name="Google Shape;585;p78"/>
            <p:cNvPicPr preferRelativeResize="0"/>
            <p:nvPr/>
          </p:nvPicPr>
          <p:blipFill rotWithShape="1">
            <a:blip r:embed="rId5">
              <a:alphaModFix/>
            </a:blip>
            <a:srcRect b="0" l="0" r="0" t="0"/>
            <a:stretch/>
          </p:blipFill>
          <p:spPr>
            <a:xfrm>
              <a:off x="6253825" y="222075"/>
              <a:ext cx="208800" cy="208800"/>
            </a:xfrm>
            <a:prstGeom prst="rect">
              <a:avLst/>
            </a:prstGeom>
            <a:noFill/>
            <a:ln>
              <a:noFill/>
            </a:ln>
          </p:spPr>
        </p:pic>
      </p:grpSp>
      <p:grpSp>
        <p:nvGrpSpPr>
          <p:cNvPr id="586" name="Google Shape;586;p78"/>
          <p:cNvGrpSpPr/>
          <p:nvPr/>
        </p:nvGrpSpPr>
        <p:grpSpPr>
          <a:xfrm>
            <a:off x="2625546" y="2879761"/>
            <a:ext cx="372300" cy="372300"/>
            <a:chOff x="6172071" y="582117"/>
            <a:chExt cx="372300" cy="372300"/>
          </a:xfrm>
        </p:grpSpPr>
        <p:sp>
          <p:nvSpPr>
            <p:cNvPr id="587" name="Google Shape;587;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588" name="Google Shape;588;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89" name="Google Shape;589;p78"/>
          <p:cNvGrpSpPr/>
          <p:nvPr/>
        </p:nvGrpSpPr>
        <p:grpSpPr>
          <a:xfrm>
            <a:off x="4359484" y="2879761"/>
            <a:ext cx="372300" cy="372300"/>
            <a:chOff x="6172071" y="582117"/>
            <a:chExt cx="372300" cy="372300"/>
          </a:xfrm>
        </p:grpSpPr>
        <p:sp>
          <p:nvSpPr>
            <p:cNvPr id="590" name="Google Shape;590;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591" name="Google Shape;591;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2" name="Google Shape;592;p78"/>
          <p:cNvGrpSpPr/>
          <p:nvPr/>
        </p:nvGrpSpPr>
        <p:grpSpPr>
          <a:xfrm>
            <a:off x="6154309" y="2879761"/>
            <a:ext cx="372300" cy="372300"/>
            <a:chOff x="6172071" y="582117"/>
            <a:chExt cx="372300" cy="372300"/>
          </a:xfrm>
        </p:grpSpPr>
        <p:sp>
          <p:nvSpPr>
            <p:cNvPr id="593" name="Google Shape;593;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594" name="Google Shape;594;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5" name="Google Shape;595;p78"/>
          <p:cNvGrpSpPr/>
          <p:nvPr/>
        </p:nvGrpSpPr>
        <p:grpSpPr>
          <a:xfrm>
            <a:off x="753458" y="2879742"/>
            <a:ext cx="372300" cy="372300"/>
            <a:chOff x="6172071" y="582117"/>
            <a:chExt cx="372300" cy="372300"/>
          </a:xfrm>
        </p:grpSpPr>
        <p:sp>
          <p:nvSpPr>
            <p:cNvPr id="596" name="Google Shape;596;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597" name="Google Shape;597;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598" name="Google Shape;598;p78"/>
          <p:cNvGrpSpPr/>
          <p:nvPr/>
        </p:nvGrpSpPr>
        <p:grpSpPr>
          <a:xfrm>
            <a:off x="7965509" y="2879761"/>
            <a:ext cx="372300" cy="372300"/>
            <a:chOff x="6172071" y="582117"/>
            <a:chExt cx="372300" cy="372300"/>
          </a:xfrm>
        </p:grpSpPr>
        <p:sp>
          <p:nvSpPr>
            <p:cNvPr id="599" name="Google Shape;599;p78"/>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600" name="Google Shape;600;p78"/>
            <p:cNvPicPr preferRelativeResize="0"/>
            <p:nvPr/>
          </p:nvPicPr>
          <p:blipFill rotWithShape="1">
            <a:blip r:embed="rId6">
              <a:alphaModFix/>
            </a:blip>
            <a:srcRect b="0" l="0" r="0" t="0"/>
            <a:stretch/>
          </p:blipFill>
          <p:spPr>
            <a:xfrm>
              <a:off x="6223138" y="633188"/>
              <a:ext cx="270177" cy="270177"/>
            </a:xfrm>
            <a:prstGeom prst="rect">
              <a:avLst/>
            </a:prstGeom>
            <a:noFill/>
            <a:ln>
              <a:noFill/>
            </a:ln>
          </p:spPr>
        </p:pic>
      </p:grpSp>
      <p:grpSp>
        <p:nvGrpSpPr>
          <p:cNvPr id="601" name="Google Shape;601;p78"/>
          <p:cNvGrpSpPr/>
          <p:nvPr/>
        </p:nvGrpSpPr>
        <p:grpSpPr>
          <a:xfrm>
            <a:off x="4395602" y="3708623"/>
            <a:ext cx="372300" cy="372300"/>
            <a:chOff x="6192365" y="1098867"/>
            <a:chExt cx="372300" cy="372300"/>
          </a:xfrm>
        </p:grpSpPr>
        <p:sp>
          <p:nvSpPr>
            <p:cNvPr id="602" name="Google Shape;602;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603" name="Google Shape;603;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604" name="Google Shape;604;p78"/>
          <p:cNvGrpSpPr/>
          <p:nvPr/>
        </p:nvGrpSpPr>
        <p:grpSpPr>
          <a:xfrm>
            <a:off x="8001578" y="3708623"/>
            <a:ext cx="372300" cy="372300"/>
            <a:chOff x="6192365" y="1098867"/>
            <a:chExt cx="372300" cy="372300"/>
          </a:xfrm>
        </p:grpSpPr>
        <p:sp>
          <p:nvSpPr>
            <p:cNvPr id="605" name="Google Shape;605;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606" name="Google Shape;606;p78"/>
            <p:cNvPicPr preferRelativeResize="0"/>
            <p:nvPr/>
          </p:nvPicPr>
          <p:blipFill rotWithShape="1">
            <a:blip r:embed="rId8">
              <a:alphaModFix/>
            </a:blip>
            <a:srcRect b="2606" l="0" r="0" t="2606"/>
            <a:stretch/>
          </p:blipFill>
          <p:spPr>
            <a:xfrm>
              <a:off x="6282297" y="1180612"/>
              <a:ext cx="208800" cy="208800"/>
            </a:xfrm>
            <a:prstGeom prst="rect">
              <a:avLst/>
            </a:prstGeom>
            <a:noFill/>
            <a:ln>
              <a:noFill/>
            </a:ln>
          </p:spPr>
        </p:pic>
      </p:grpSp>
      <p:grpSp>
        <p:nvGrpSpPr>
          <p:cNvPr id="607" name="Google Shape;607;p78"/>
          <p:cNvGrpSpPr/>
          <p:nvPr/>
        </p:nvGrpSpPr>
        <p:grpSpPr>
          <a:xfrm>
            <a:off x="789627" y="3708623"/>
            <a:ext cx="372300" cy="372300"/>
            <a:chOff x="6192365" y="1098867"/>
            <a:chExt cx="372300" cy="372300"/>
          </a:xfrm>
        </p:grpSpPr>
        <p:sp>
          <p:nvSpPr>
            <p:cNvPr id="608" name="Google Shape;608;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609" name="Google Shape;609;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
        <p:nvSpPr>
          <p:cNvPr id="610" name="Google Shape;610;p78"/>
          <p:cNvSpPr txBox="1"/>
          <p:nvPr/>
        </p:nvSpPr>
        <p:spPr>
          <a:xfrm>
            <a:off x="47825" y="4035200"/>
            <a:ext cx="1803000" cy="2943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Welcome &amp; Introductions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(10 min) </a:t>
            </a:r>
            <a:endParaRPr sz="1100">
              <a:solidFill>
                <a:srgbClr val="013D5C"/>
              </a:solidFill>
              <a:latin typeface="Noto Sans"/>
              <a:ea typeface="Noto Sans"/>
              <a:cs typeface="Noto Sans"/>
              <a:sym typeface="Noto Sans"/>
            </a:endParaRPr>
          </a:p>
        </p:txBody>
      </p:sp>
      <p:cxnSp>
        <p:nvCxnSpPr>
          <p:cNvPr id="611" name="Google Shape;611;p78"/>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78"/>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78"/>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614" name="Google Shape;614;p78"/>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
        <p:nvSpPr>
          <p:cNvPr id="615" name="Google Shape;615;p78"/>
          <p:cNvSpPr txBox="1"/>
          <p:nvPr/>
        </p:nvSpPr>
        <p:spPr>
          <a:xfrm>
            <a:off x="1849075" y="4035200"/>
            <a:ext cx="1803000" cy="2943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Chat Session: Thoughts, feelings, and actions</a:t>
            </a:r>
            <a:endParaRPr i="0" sz="1300" u="none" cap="none" strike="noStrike">
              <a:solidFill>
                <a:srgbClr val="000000"/>
              </a:solidFill>
              <a:latin typeface="Noto Sans"/>
              <a:ea typeface="Noto Sans"/>
              <a:cs typeface="Noto Sans"/>
              <a:sym typeface="Noto Sans"/>
            </a:endParaRPr>
          </a:p>
        </p:txBody>
      </p:sp>
      <p:grpSp>
        <p:nvGrpSpPr>
          <p:cNvPr id="616" name="Google Shape;616;p78"/>
          <p:cNvGrpSpPr/>
          <p:nvPr/>
        </p:nvGrpSpPr>
        <p:grpSpPr>
          <a:xfrm>
            <a:off x="2610352" y="3708623"/>
            <a:ext cx="372300" cy="372300"/>
            <a:chOff x="6192365" y="1098867"/>
            <a:chExt cx="372300" cy="372300"/>
          </a:xfrm>
        </p:grpSpPr>
        <p:sp>
          <p:nvSpPr>
            <p:cNvPr id="617" name="Google Shape;617;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618" name="Google Shape;618;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
        <p:nvSpPr>
          <p:cNvPr id="619" name="Google Shape;619;p78"/>
          <p:cNvSpPr txBox="1"/>
          <p:nvPr/>
        </p:nvSpPr>
        <p:spPr>
          <a:xfrm>
            <a:off x="5458075" y="4019950"/>
            <a:ext cx="1803000" cy="2943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bidi/>
            </a:pPr>
            <a:r>
              <a:rPr>
                <a:rtl/>
              </a:rPr>
              <a:t>Chat Session: Character strength</a:t>
            </a:r>
            <a:endParaRPr i="0" sz="1300" u="none" cap="none" strike="noStrike">
              <a:solidFill>
                <a:srgbClr val="000000"/>
              </a:solidFill>
              <a:latin typeface="Noto Sans"/>
              <a:ea typeface="Noto Sans"/>
              <a:cs typeface="Noto Sans"/>
              <a:sym typeface="Noto Sans"/>
            </a:endParaRPr>
          </a:p>
        </p:txBody>
      </p:sp>
      <p:grpSp>
        <p:nvGrpSpPr>
          <p:cNvPr id="620" name="Google Shape;620;p78"/>
          <p:cNvGrpSpPr/>
          <p:nvPr/>
        </p:nvGrpSpPr>
        <p:grpSpPr>
          <a:xfrm>
            <a:off x="6219352" y="3693373"/>
            <a:ext cx="372300" cy="372300"/>
            <a:chOff x="6192365" y="1098867"/>
            <a:chExt cx="372300" cy="372300"/>
          </a:xfrm>
        </p:grpSpPr>
        <p:sp>
          <p:nvSpPr>
            <p:cNvPr id="621" name="Google Shape;621;p78"/>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622" name="Google Shape;622;p78"/>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9"/>
          <p:cNvSpPr/>
          <p:nvPr/>
        </p:nvSpPr>
        <p:spPr>
          <a:xfrm rot="-5400000">
            <a:off x="4235100" y="-4033875"/>
            <a:ext cx="519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628" name="Google Shape;628;p79"/>
          <p:cNvSpPr txBox="1"/>
          <p:nvPr/>
        </p:nvSpPr>
        <p:spPr>
          <a:xfrm>
            <a:off x="286225" y="197499"/>
            <a:ext cx="8857800" cy="446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300">
                <a:solidFill>
                  <a:schemeClr val="lt1"/>
                </a:solidFill>
              </a:defRPr>
              <a:bidi/>
            </a:pPr>
            <a:r>
              <a:rPr>
                <a:latin typeface="Arial"/>
                <a:ea typeface="Arial"/>
                <a:cs typeface="Arial"/>
                <a:sym typeface="Arial"/>
                <a:rtl/>
              </a:rPr>
              <a:t>Getting started in </a:t>
            </a:r>
            <a:r>
              <a:rPr>
                <a:rtl/>
              </a:rPr>
              <a:t>WhatsApp Course</a:t>
            </a:r>
            <a:endParaRPr b="0" i="0" sz="1300" u="none" cap="none" strike="noStrike">
              <a:solidFill>
                <a:srgbClr val="000000"/>
              </a:solidFill>
              <a:latin typeface="Arial"/>
              <a:ea typeface="Arial"/>
              <a:cs typeface="Arial"/>
              <a:sym typeface="Arial"/>
            </a:endParaRPr>
          </a:p>
        </p:txBody>
      </p:sp>
      <p:sp>
        <p:nvSpPr>
          <p:cNvPr id="629" name="Google Shape;629;p79"/>
          <p:cNvSpPr txBox="1"/>
          <p:nvPr/>
        </p:nvSpPr>
        <p:spPr>
          <a:xfrm>
            <a:off x="269600" y="972071"/>
            <a:ext cx="8199600" cy="36018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00969B"/>
                </a:solidFill>
              </a:defRPr>
              <a:bidi/>
            </a:pPr>
            <a:r>
              <a:rPr>
                <a:rtl/>
              </a:rPr>
              <a:t>P</a:t>
            </a:r>
            <a:r>
              <a:rPr>
                <a:latin typeface="Arial"/>
                <a:ea typeface="Arial"/>
                <a:cs typeface="Arial"/>
                <a:sym typeface="Arial"/>
                <a:rtl/>
              </a:rPr>
              <a:t>hone use</a:t>
            </a:r>
            <a:endParaRPr b="0" i="0" sz="1800" u="none" cap="none" strike="noStrike">
              <a:solidFill>
                <a:srgbClr val="0D3959"/>
              </a:solidFill>
              <a:latin typeface="Arial"/>
              <a:ea typeface="Arial"/>
              <a:cs typeface="Arial"/>
              <a:sym typeface="Aria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bidi/>
            </a:pPr>
            <a:r>
              <a:rPr>
                <a:rtl/>
              </a:rPr>
              <a:t>Switch on and off the phone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bidi/>
            </a:pPr>
            <a:r>
              <a:rPr>
                <a:rtl/>
              </a:rPr>
              <a:t>Phone settings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bidi/>
            </a:pPr>
            <a:r>
              <a:rPr>
                <a:rtl/>
              </a:rPr>
              <a:t>WhatsApp settings </a:t>
            </a:r>
            <a:endParaRPr sz="1500">
              <a:solidFill>
                <a:srgbClr val="123D5D"/>
              </a:solidFill>
            </a:endParaRPr>
          </a:p>
          <a:p>
            <a:pPr indent="-323850" lvl="0" marL="457200" marR="0" rtl="0" algn="l">
              <a:lnSpc>
                <a:spcPct val="100000"/>
              </a:lnSpc>
              <a:spcBef>
                <a:spcPts val="1000"/>
              </a:spcBef>
              <a:spcAft>
                <a:spcPts val="0"/>
              </a:spcAft>
              <a:buClr>
                <a:schemeClr val="accent2"/>
              </a:buClr>
              <a:buSzPts val="1500"/>
              <a:buChar char="●"/>
              <a:defRPr sz="1500">
                <a:solidFill>
                  <a:srgbClr val="123D5D"/>
                </a:solidFill>
              </a:defRPr>
              <a:bidi/>
            </a:pPr>
            <a:r>
              <a:rPr>
                <a:rtl/>
              </a:rPr>
              <a:t>Take screenshot</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bidi/>
            </a:pPr>
            <a:r>
              <a:rPr>
                <a:rtl/>
              </a:rPr>
              <a:t>Phone charging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bidi/>
            </a:pPr>
            <a:r>
              <a:rPr>
                <a:rtl/>
              </a:rPr>
              <a:t>Data bundle</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bidi/>
            </a:pPr>
            <a:r>
              <a:rPr>
                <a:rtl/>
              </a:rPr>
              <a:t>Internal phone storage </a:t>
            </a:r>
            <a:endParaRPr sz="1500">
              <a:solidFill>
                <a:srgbClr val="123D5D"/>
              </a:solidFill>
            </a:endParaRPr>
          </a:p>
          <a:p>
            <a:pPr indent="-323850" lvl="0" marL="457200" marR="0" rtl="0" algn="l">
              <a:lnSpc>
                <a:spcPct val="100000"/>
              </a:lnSpc>
              <a:spcBef>
                <a:spcPts val="1000"/>
              </a:spcBef>
              <a:spcAft>
                <a:spcPts val="0"/>
              </a:spcAft>
              <a:buClr>
                <a:srgbClr val="FF5E00"/>
              </a:buClr>
              <a:buSzPts val="1500"/>
              <a:buFont typeface="Arial"/>
              <a:buChar char="●"/>
              <a:defRPr sz="1500">
                <a:solidFill>
                  <a:srgbClr val="123D5D"/>
                </a:solidFill>
              </a:defRPr>
              <a:bidi/>
            </a:pPr>
            <a:r>
              <a:rPr>
                <a:rtl/>
              </a:rPr>
              <a:t>Digital awareness </a:t>
            </a:r>
            <a:endParaRPr sz="1500">
              <a:solidFill>
                <a:srgbClr val="123D5D"/>
              </a:solidFill>
            </a:endParaRPr>
          </a:p>
          <a:p>
            <a:pPr indent="-323850" lvl="0" marL="457200" marR="0" rtl="0" algn="l">
              <a:lnSpc>
                <a:spcPct val="100000"/>
              </a:lnSpc>
              <a:spcBef>
                <a:spcPts val="1000"/>
              </a:spcBef>
              <a:spcAft>
                <a:spcPts val="1000"/>
              </a:spcAft>
              <a:buClr>
                <a:srgbClr val="FF5E00"/>
              </a:buClr>
              <a:buSzPts val="1500"/>
              <a:buFont typeface="Arial"/>
              <a:buChar char="●"/>
              <a:defRPr sz="1500">
                <a:solidFill>
                  <a:srgbClr val="123D5D"/>
                </a:solidFill>
              </a:defRPr>
              <a:bidi/>
            </a:pPr>
            <a:r>
              <a:rPr>
                <a:rtl/>
              </a:rPr>
              <a:t>Prevent damage to the phone</a:t>
            </a:r>
            <a:endParaRPr sz="1500">
              <a:solidFill>
                <a:srgbClr val="123D5D"/>
              </a:solidFill>
            </a:endParaRPr>
          </a:p>
        </p:txBody>
      </p:sp>
      <p:pic>
        <p:nvPicPr>
          <p:cNvPr id="630" name="Google Shape;630;p79"/>
          <p:cNvPicPr preferRelativeResize="0"/>
          <p:nvPr/>
        </p:nvPicPr>
        <p:blipFill rotWithShape="1">
          <a:blip r:embed="rId4">
            <a:alphaModFix/>
          </a:blip>
          <a:srcRect b="2812" l="0" r="29223" t="2821"/>
          <a:stretch/>
        </p:blipFill>
        <p:spPr>
          <a:xfrm>
            <a:off x="5111675" y="1164350"/>
            <a:ext cx="3074700" cy="3074700"/>
          </a:xfrm>
          <a:prstGeom prst="roundRect">
            <a:avLst>
              <a:gd fmla="val 16667" name="adj"/>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0"/>
          <p:cNvSpPr/>
          <p:nvPr/>
        </p:nvSpPr>
        <p:spPr>
          <a:xfrm rot="-5400000">
            <a:off x="4236300" y="-4094600"/>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636" name="Google Shape;636;p80"/>
          <p:cNvSpPr txBox="1"/>
          <p:nvPr/>
        </p:nvSpPr>
        <p:spPr>
          <a:xfrm>
            <a:off x="286222" y="197506"/>
            <a:ext cx="8857800" cy="369300"/>
          </a:xfrm>
          <a:prstGeom prst="rect">
            <a:avLst/>
          </a:prstGeom>
          <a:noFill/>
          <a:ln>
            <a:noFill/>
          </a:ln>
        </p:spPr>
        <p:txBody>
          <a:bodyPr anchorCtr="0" anchor="t" bIns="45700" lIns="91425" spcFirstLastPara="1" rIns="91425" wrap="square" tIns="45700" rtlCol="true">
            <a:spAutoFit/>
          </a:bodyPr>
          <a:lstStyle/>
          <a:p>
            <a:pPr indent="0" lvl="0" marL="0" rtl="0" algn="l">
              <a:spcBef>
                <a:spcPts val="0"/>
              </a:spcBef>
              <a:spcAft>
                <a:spcPts val="0"/>
              </a:spcAft>
              <a:buClr>
                <a:schemeClr val="dk1"/>
              </a:buClr>
              <a:buSzPts val="1400"/>
              <a:buFont typeface="Arial"/>
              <a:buNone/>
              <a:defRPr b="1" sz="1800">
                <a:solidFill>
                  <a:schemeClr val="lt1"/>
                </a:solidFill>
              </a:defRPr>
              <a:bidi/>
            </a:pPr>
            <a:r>
              <a:rPr>
                <a:rtl/>
              </a:rPr>
              <a:t>Aspectos básicos del Uso del Teléfono </a:t>
            </a:r>
            <a:endParaRPr b="0" i="0" sz="1200" u="none" cap="none" strike="noStrike">
              <a:solidFill>
                <a:schemeClr val="lt1"/>
              </a:solidFill>
              <a:latin typeface="Arial"/>
              <a:ea typeface="Arial"/>
              <a:cs typeface="Arial"/>
              <a:sym typeface="Arial"/>
            </a:endParaRPr>
          </a:p>
        </p:txBody>
      </p:sp>
      <p:pic>
        <p:nvPicPr>
          <p:cNvPr id="637" name="Google Shape;637;p80"/>
          <p:cNvPicPr preferRelativeResize="0"/>
          <p:nvPr/>
        </p:nvPicPr>
        <p:blipFill>
          <a:blip r:embed="rId3">
            <a:alphaModFix/>
          </a:blip>
          <a:stretch>
            <a:fillRect/>
          </a:stretch>
        </p:blipFill>
        <p:spPr>
          <a:xfrm>
            <a:off x="985375" y="691225"/>
            <a:ext cx="7186099" cy="4042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1"/>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643" name="Google Shape;643;p81"/>
          <p:cNvSpPr txBox="1"/>
          <p:nvPr/>
        </p:nvSpPr>
        <p:spPr>
          <a:xfrm>
            <a:off x="286222" y="197506"/>
            <a:ext cx="8857800" cy="369300"/>
          </a:xfrm>
          <a:prstGeom prst="rect">
            <a:avLst/>
          </a:prstGeom>
          <a:noFill/>
          <a:ln>
            <a:noFill/>
          </a:ln>
        </p:spPr>
        <p:txBody>
          <a:bodyPr anchorCtr="0" anchor="t" bIns="45700" lIns="91425" spcFirstLastPara="1" rIns="91425" wrap="square" tIns="45700" rtlCol="true">
            <a:spAutoFit/>
          </a:bodyPr>
          <a:lstStyle/>
          <a:p>
            <a:pPr indent="0" lvl="0" marL="0" rtl="0" algn="l">
              <a:spcBef>
                <a:spcPts val="0"/>
              </a:spcBef>
              <a:spcAft>
                <a:spcPts val="0"/>
              </a:spcAft>
              <a:buClr>
                <a:schemeClr val="dk1"/>
              </a:buClr>
              <a:buSzPts val="1400"/>
              <a:buFont typeface="Arial"/>
              <a:buNone/>
              <a:defRPr b="1" sz="1800">
                <a:solidFill>
                  <a:schemeClr val="lt1"/>
                </a:solidFill>
              </a:defRPr>
              <a:bidi/>
            </a:pPr>
            <a:r>
              <a:rPr>
                <a:rtl/>
              </a:rPr>
              <a:t>Aspectos básicos del Uso del Teléfono </a:t>
            </a:r>
            <a:endParaRPr b="0" i="0" sz="1200" u="none" cap="none" strike="noStrike">
              <a:solidFill>
                <a:schemeClr val="lt1"/>
              </a:solidFill>
              <a:latin typeface="Arial"/>
              <a:ea typeface="Arial"/>
              <a:cs typeface="Arial"/>
              <a:sym typeface="Arial"/>
            </a:endParaRPr>
          </a:p>
        </p:txBody>
      </p:sp>
      <p:pic>
        <p:nvPicPr>
          <p:cNvPr id="644" name="Google Shape;644;p81"/>
          <p:cNvPicPr preferRelativeResize="0"/>
          <p:nvPr/>
        </p:nvPicPr>
        <p:blipFill>
          <a:blip r:embed="rId3">
            <a:alphaModFix/>
          </a:blip>
          <a:stretch>
            <a:fillRect/>
          </a:stretch>
        </p:blipFill>
        <p:spPr>
          <a:xfrm>
            <a:off x="803675" y="721450"/>
            <a:ext cx="7193349" cy="4046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2"/>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650" name="Google Shape;650;p82"/>
          <p:cNvSpPr txBox="1"/>
          <p:nvPr/>
        </p:nvSpPr>
        <p:spPr>
          <a:xfrm>
            <a:off x="286222" y="197506"/>
            <a:ext cx="8857800" cy="369300"/>
          </a:xfrm>
          <a:prstGeom prst="rect">
            <a:avLst/>
          </a:prstGeom>
          <a:noFill/>
          <a:ln>
            <a:noFill/>
          </a:ln>
        </p:spPr>
        <p:txBody>
          <a:bodyPr anchorCtr="0" anchor="t" bIns="45700" lIns="91425" spcFirstLastPara="1" rIns="91425" wrap="square" tIns="45700" rtlCol="true">
            <a:spAutoFit/>
          </a:bodyPr>
          <a:lstStyle/>
          <a:p>
            <a:pPr indent="0" lvl="0" marL="0" rtl="0" algn="l">
              <a:spcBef>
                <a:spcPts val="0"/>
              </a:spcBef>
              <a:spcAft>
                <a:spcPts val="0"/>
              </a:spcAft>
              <a:buClr>
                <a:schemeClr val="dk1"/>
              </a:buClr>
              <a:buSzPts val="1400"/>
              <a:buFont typeface="Arial"/>
              <a:buNone/>
              <a:defRPr b="1" sz="1800">
                <a:solidFill>
                  <a:schemeClr val="lt1"/>
                </a:solidFill>
              </a:defRPr>
              <a:bidi/>
            </a:pPr>
            <a:r>
              <a:rPr>
                <a:rtl/>
              </a:rPr>
              <a:t>Aspectos básicos del Uso del Teléfono </a:t>
            </a:r>
            <a:endParaRPr b="0" i="0" sz="1200" u="none" cap="none" strike="noStrike">
              <a:solidFill>
                <a:schemeClr val="lt1"/>
              </a:solidFill>
              <a:latin typeface="Arial"/>
              <a:ea typeface="Arial"/>
              <a:cs typeface="Arial"/>
              <a:sym typeface="Arial"/>
            </a:endParaRPr>
          </a:p>
        </p:txBody>
      </p:sp>
      <p:pic>
        <p:nvPicPr>
          <p:cNvPr id="651" name="Google Shape;651;p82"/>
          <p:cNvPicPr preferRelativeResize="0"/>
          <p:nvPr/>
        </p:nvPicPr>
        <p:blipFill>
          <a:blip r:embed="rId3">
            <a:alphaModFix/>
          </a:blip>
          <a:stretch>
            <a:fillRect/>
          </a:stretch>
        </p:blipFill>
        <p:spPr>
          <a:xfrm>
            <a:off x="918987" y="743150"/>
            <a:ext cx="7115525" cy="40024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3"/>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657" name="Google Shape;657;p83"/>
          <p:cNvSpPr txBox="1"/>
          <p:nvPr/>
        </p:nvSpPr>
        <p:spPr>
          <a:xfrm>
            <a:off x="286222" y="197506"/>
            <a:ext cx="8857800" cy="3693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1400"/>
              <a:buFont typeface="Arial"/>
              <a:buNone/>
              <a:defRPr b="1" sz="1800">
                <a:solidFill>
                  <a:schemeClr val="lt1"/>
                </a:solidFill>
                <a:latin typeface="Arial"/>
                <a:ea typeface="Arial"/>
                <a:cs typeface="Arial"/>
                <a:sym typeface="Arial"/>
              </a:defRPr>
              <a:bidi/>
            </a:pPr>
            <a:r>
              <a:rPr>
                <a:rtl/>
              </a:rPr>
              <a:t>Aspectos básicos del Uso del Teléfono </a:t>
            </a:r>
            <a:endParaRPr b="0" i="0" sz="1200" u="none" cap="none" strike="noStrike">
              <a:solidFill>
                <a:schemeClr val="lt1"/>
              </a:solidFill>
              <a:latin typeface="Arial"/>
              <a:ea typeface="Arial"/>
              <a:cs typeface="Arial"/>
              <a:sym typeface="Arial"/>
            </a:endParaRPr>
          </a:p>
        </p:txBody>
      </p:sp>
      <p:sp>
        <p:nvSpPr>
          <p:cNvPr id="658" name="Google Shape;658;p83"/>
          <p:cNvSpPr txBox="1"/>
          <p:nvPr/>
        </p:nvSpPr>
        <p:spPr>
          <a:xfrm>
            <a:off x="374700" y="742200"/>
            <a:ext cx="3262500" cy="2796300"/>
          </a:xfrm>
          <a:prstGeom prst="rect">
            <a:avLst/>
          </a:prstGeom>
          <a:noFill/>
          <a:ln>
            <a:noFill/>
          </a:ln>
        </p:spPr>
        <p:txBody>
          <a:bodyPr anchorCtr="0" anchor="t" bIns="91425" lIns="91425" spcFirstLastPara="1" rIns="91425" wrap="square" tIns="91425" rtlCol="true">
            <a:spAutoFit/>
          </a:bodyPr>
          <a:lstStyle/>
          <a:p>
            <a:pPr indent="0" lvl="0" marL="0" rtl="0" algn="l">
              <a:spcBef>
                <a:spcPts val="1000"/>
              </a:spcBef>
              <a:spcAft>
                <a:spcPts val="0"/>
              </a:spcAft>
              <a:buNone/>
              <a:defRPr sz="1700">
                <a:solidFill>
                  <a:srgbClr val="123D5D"/>
                </a:solidFill>
              </a:defRPr>
              <a:bidi/>
            </a:pPr>
            <a:r>
              <a:rPr>
                <a:rtl/>
              </a:rPr>
              <a:t>Capturar pantalla y compartirla con el facilitador/a:</a:t>
            </a:r>
            <a:endParaRPr sz="1700">
              <a:solidFill>
                <a:srgbClr val="123D5D"/>
              </a:solidFill>
            </a:endParaRPr>
          </a:p>
          <a:p>
            <a:pPr indent="-336550" lvl="0" marL="457200" rtl="0" algn="l">
              <a:spcBef>
                <a:spcPts val="1000"/>
              </a:spcBef>
              <a:spcAft>
                <a:spcPts val="0"/>
              </a:spcAft>
              <a:buClr>
                <a:srgbClr val="123D5D"/>
              </a:buClr>
              <a:buSzPts val="1700"/>
              <a:buAutoNum type="arabicPeriod"/>
              <a:defRPr sz="1700">
                <a:solidFill>
                  <a:srgbClr val="123D5D"/>
                </a:solidFill>
              </a:defRPr>
              <a:bidi/>
            </a:pPr>
            <a:r>
              <a:rPr>
                <a:rtl/>
              </a:rPr>
              <a:t>Mantén oprimido el botón de bajar volumen y Encendido al mismo tiempo. </a:t>
            </a:r>
            <a:endParaRPr sz="1700">
              <a:solidFill>
                <a:srgbClr val="123D5D"/>
              </a:solidFill>
            </a:endParaRPr>
          </a:p>
          <a:p>
            <a:pPr indent="0" lvl="0" marL="0" rtl="0" algn="l">
              <a:spcBef>
                <a:spcPts val="1000"/>
              </a:spcBef>
              <a:spcAft>
                <a:spcPts val="0"/>
              </a:spcAft>
              <a:buNone/>
              <a:defRPr sz="1700">
                <a:solidFill>
                  <a:srgbClr val="123D5D"/>
                </a:solidFill>
              </a:defRPr>
              <a:bidi/>
            </a:pPr>
            <a:r>
              <a:rPr>
                <a:rtl/>
              </a:rPr>
              <a:t>Te aparecerán diferentes opciones en la parte inferior de tu pantalla:</a:t>
            </a:r>
            <a:endParaRPr sz="1700">
              <a:solidFill>
                <a:srgbClr val="123D5D"/>
              </a:solidFill>
            </a:endParaRPr>
          </a:p>
        </p:txBody>
      </p:sp>
      <p:pic>
        <p:nvPicPr>
          <p:cNvPr id="659" name="Google Shape;659;p83"/>
          <p:cNvPicPr preferRelativeResize="0"/>
          <p:nvPr/>
        </p:nvPicPr>
        <p:blipFill rotWithShape="1">
          <a:blip r:embed="rId3">
            <a:alphaModFix/>
          </a:blip>
          <a:srcRect b="0" l="0" r="0" t="84544"/>
          <a:stretch/>
        </p:blipFill>
        <p:spPr>
          <a:xfrm>
            <a:off x="374700" y="3534049"/>
            <a:ext cx="3153049" cy="1045200"/>
          </a:xfrm>
          <a:prstGeom prst="rect">
            <a:avLst/>
          </a:prstGeom>
          <a:noFill/>
          <a:ln>
            <a:noFill/>
          </a:ln>
        </p:spPr>
      </p:pic>
      <p:sp>
        <p:nvSpPr>
          <p:cNvPr id="660" name="Google Shape;660;p83"/>
          <p:cNvSpPr txBox="1"/>
          <p:nvPr/>
        </p:nvSpPr>
        <p:spPr>
          <a:xfrm>
            <a:off x="4359175" y="748475"/>
            <a:ext cx="3000000" cy="708000"/>
          </a:xfrm>
          <a:prstGeom prst="rect">
            <a:avLst/>
          </a:prstGeom>
          <a:noFill/>
          <a:ln>
            <a:noFill/>
          </a:ln>
        </p:spPr>
        <p:txBody>
          <a:bodyPr anchorCtr="0" anchor="t" bIns="91425" lIns="91425" spcFirstLastPara="1" rIns="91425" wrap="square" tIns="91425" rtlCol="true">
            <a:spAutoFit/>
          </a:bodyPr>
          <a:lstStyle/>
          <a:p>
            <a:pPr indent="0" lvl="0" marL="0" rtl="0" algn="l">
              <a:spcBef>
                <a:spcPts val="1000"/>
              </a:spcBef>
              <a:spcAft>
                <a:spcPts val="0"/>
              </a:spcAft>
              <a:buNone/>
              <a:defRPr sz="1700">
                <a:solidFill>
                  <a:srgbClr val="123D5D"/>
                </a:solidFill>
              </a:defRPr>
              <a:bidi/>
            </a:pPr>
            <a:r>
              <a:rPr>
                <a:rtl/>
              </a:rPr>
              <a:t>2. Presionar el ícono de compartir      :</a:t>
            </a:r>
            <a:endParaRPr sz="1700">
              <a:solidFill>
                <a:srgbClr val="123D5D"/>
              </a:solidFill>
            </a:endParaRPr>
          </a:p>
        </p:txBody>
      </p:sp>
      <p:pic>
        <p:nvPicPr>
          <p:cNvPr id="661" name="Google Shape;661;p83"/>
          <p:cNvPicPr preferRelativeResize="0"/>
          <p:nvPr/>
        </p:nvPicPr>
        <p:blipFill rotWithShape="1">
          <a:blip r:embed="rId4">
            <a:alphaModFix/>
          </a:blip>
          <a:srcRect b="0" l="0" r="0" t="13073"/>
          <a:stretch/>
        </p:blipFill>
        <p:spPr>
          <a:xfrm>
            <a:off x="7359175" y="748475"/>
            <a:ext cx="1499846" cy="2796300"/>
          </a:xfrm>
          <a:prstGeom prst="rect">
            <a:avLst/>
          </a:prstGeom>
          <a:noFill/>
          <a:ln>
            <a:noFill/>
          </a:ln>
        </p:spPr>
      </p:pic>
      <p:sp>
        <p:nvSpPr>
          <p:cNvPr id="662" name="Google Shape;662;p83"/>
          <p:cNvSpPr txBox="1"/>
          <p:nvPr/>
        </p:nvSpPr>
        <p:spPr>
          <a:xfrm>
            <a:off x="4359175" y="2229925"/>
            <a:ext cx="3000000" cy="1493100"/>
          </a:xfrm>
          <a:prstGeom prst="rect">
            <a:avLst/>
          </a:prstGeom>
          <a:noFill/>
          <a:ln>
            <a:noFill/>
          </a:ln>
        </p:spPr>
        <p:txBody>
          <a:bodyPr anchorCtr="0" anchor="t" bIns="91425" lIns="91425" spcFirstLastPara="1" rIns="91425" wrap="square" tIns="91425" rtlCol="true">
            <a:spAutoFit/>
          </a:bodyPr>
          <a:lstStyle/>
          <a:p>
            <a:pPr indent="0" lvl="0" marL="0" rtl="0" algn="l">
              <a:spcBef>
                <a:spcPts val="1000"/>
              </a:spcBef>
              <a:spcAft>
                <a:spcPts val="0"/>
              </a:spcAft>
              <a:buNone/>
              <a:defRPr sz="1700">
                <a:solidFill>
                  <a:srgbClr val="123D5D"/>
                </a:solidFill>
              </a:defRPr>
              <a:bidi/>
            </a:pPr>
            <a:r>
              <a:rPr>
                <a:rtl/>
              </a:rPr>
              <a:t>3. Después da clic en el ícono de WhatsApp y finalmente busca y selecciona el grupo de apoyo que tienes con tu facilitador/a</a:t>
            </a:r>
            <a:endParaRPr sz="1700">
              <a:solidFill>
                <a:srgbClr val="123D5D"/>
              </a:solidFill>
            </a:endParaRPr>
          </a:p>
        </p:txBody>
      </p:sp>
      <p:pic>
        <p:nvPicPr>
          <p:cNvPr id="663" name="Google Shape;663;p83"/>
          <p:cNvPicPr preferRelativeResize="0"/>
          <p:nvPr/>
        </p:nvPicPr>
        <p:blipFill rotWithShape="1">
          <a:blip r:embed="rId3">
            <a:alphaModFix/>
          </a:blip>
          <a:srcRect b="8414" l="80771" r="10330" t="86996"/>
          <a:stretch/>
        </p:blipFill>
        <p:spPr>
          <a:xfrm>
            <a:off x="5397075" y="1088050"/>
            <a:ext cx="280550" cy="310300"/>
          </a:xfrm>
          <a:prstGeom prst="rect">
            <a:avLst/>
          </a:prstGeom>
          <a:noFill/>
          <a:ln>
            <a:noFill/>
          </a:ln>
        </p:spPr>
      </p:pic>
      <p:sp>
        <p:nvSpPr>
          <p:cNvPr id="664" name="Google Shape;664;p83"/>
          <p:cNvSpPr/>
          <p:nvPr/>
        </p:nvSpPr>
        <p:spPr>
          <a:xfrm>
            <a:off x="131125" y="3505625"/>
            <a:ext cx="3506100" cy="782700"/>
          </a:xfrm>
          <a:prstGeom prst="ellipse">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rtlCol="true">
            <a:noAutofit/>
          </a:bodyPr>
          <a:lstStyle/>
          <a:p>
            <a:pPr indent="0" lvl="0" marL="0" rtl="0" algn="ctr">
              <a:spcBef>
                <a:spcPts val="0"/>
              </a:spcBef>
              <a:spcAft>
                <a:spcPts val="0"/>
              </a:spcAft>
              <a:buNone/>
              <a:bidi/>
            </a:pPr>
          </a:p>
        </p:txBody>
      </p:sp>
      <p:cxnSp>
        <p:nvCxnSpPr>
          <p:cNvPr id="665" name="Google Shape;665;p83"/>
          <p:cNvCxnSpPr/>
          <p:nvPr/>
        </p:nvCxnSpPr>
        <p:spPr>
          <a:xfrm rot="10800000">
            <a:off x="7848925" y="3262850"/>
            <a:ext cx="20100" cy="1143300"/>
          </a:xfrm>
          <a:prstGeom prst="straightConnector1">
            <a:avLst/>
          </a:prstGeom>
          <a:noFill/>
          <a:ln cap="flat" cmpd="sng" w="38100">
            <a:solidFill>
              <a:schemeClr val="accent4"/>
            </a:solidFill>
            <a:prstDash val="solid"/>
            <a:round/>
            <a:headEnd len="med" w="med" type="none"/>
            <a:tailEnd len="med" w="med" type="triangle"/>
          </a:ln>
        </p:spPr>
      </p:cxnSp>
      <p:pic>
        <p:nvPicPr>
          <p:cNvPr id="666" name="Google Shape;666;p83"/>
          <p:cNvPicPr preferRelativeResize="0"/>
          <p:nvPr/>
        </p:nvPicPr>
        <p:blipFill>
          <a:blip r:embed="rId5">
            <a:alphaModFix/>
          </a:blip>
          <a:stretch>
            <a:fillRect/>
          </a:stretch>
        </p:blipFill>
        <p:spPr>
          <a:xfrm>
            <a:off x="5397075" y="3665300"/>
            <a:ext cx="999050" cy="999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7"/>
          <p:cNvSpPr txBox="1"/>
          <p:nvPr>
            <p:ph idx="1" type="body"/>
          </p:nvPr>
        </p:nvSpPr>
        <p:spPr>
          <a:xfrm>
            <a:off x="5371175" y="2399175"/>
            <a:ext cx="2972700" cy="2355000"/>
          </a:xfrm>
          <a:prstGeom prst="rect">
            <a:avLst/>
          </a:prstGeom>
          <a:noFill/>
          <a:ln>
            <a:noFill/>
          </a:ln>
        </p:spPr>
        <p:txBody>
          <a:bodyPr anchorCtr="0" anchor="t" bIns="34275" lIns="68575" spcFirstLastPara="1" rIns="68575" wrap="square" tIns="34275" rtlCol="true">
            <a:spAutoFit/>
          </a:bodyPr>
          <a:lstStyle/>
          <a:p>
            <a:pPr indent="0" lvl="0" marL="0" rtl="0" algn="ctr">
              <a:lnSpc>
                <a:spcPct val="90000"/>
              </a:lnSpc>
              <a:spcBef>
                <a:spcPts val="0"/>
              </a:spcBef>
              <a:spcAft>
                <a:spcPts val="0"/>
              </a:spcAft>
              <a:buClr>
                <a:schemeClr val="lt1"/>
              </a:buClr>
              <a:buSzPts val="4500"/>
              <a:buFont typeface="Delicious Handrawn"/>
              <a:buNone/>
              <a:defRPr sz="5500"/>
              <a:bidi/>
            </a:pPr>
            <a:r>
              <a:rPr>
                <a:rtl/>
              </a:rPr>
              <a:t>Getting to know each other</a:t>
            </a:r>
            <a:endParaRPr sz="5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4"/>
          <p:cNvSpPr txBox="1"/>
          <p:nvPr>
            <p:ph idx="1" type="body"/>
          </p:nvPr>
        </p:nvSpPr>
        <p:spPr>
          <a:xfrm>
            <a:off x="2579050" y="273675"/>
            <a:ext cx="5605200" cy="1316100"/>
          </a:xfrm>
          <a:prstGeom prst="rect">
            <a:avLst/>
          </a:prstGeom>
          <a:noFill/>
          <a:ln>
            <a:noFill/>
          </a:ln>
        </p:spPr>
        <p:txBody>
          <a:bodyPr anchorCtr="0" anchor="t" bIns="34275" lIns="68575" spcFirstLastPara="1" rIns="68575" wrap="square" tIns="34275" rtlCol="true">
            <a:spAutoFit/>
          </a:bodyPr>
          <a:lstStyle/>
          <a:p>
            <a:pPr indent="0" lvl="0" marL="0" rtl="0" algn="l">
              <a:lnSpc>
                <a:spcPct val="90000"/>
              </a:lnSpc>
              <a:spcBef>
                <a:spcPts val="0"/>
              </a:spcBef>
              <a:spcAft>
                <a:spcPts val="0"/>
              </a:spcAft>
              <a:buClr>
                <a:schemeClr val="lt1"/>
              </a:buClr>
              <a:buSzPts val="4500"/>
              <a:buFont typeface="Delicious Handrawn"/>
              <a:buNone/>
              <a:bidi/>
            </a:pPr>
            <a:r>
              <a:rPr>
                <a:rtl/>
              </a:rPr>
              <a:t>First steps in Crianza con Conciencia+ chatbot</a:t>
            </a:r>
          </a:p>
        </p:txBody>
      </p:sp>
      <p:sp>
        <p:nvSpPr>
          <p:cNvPr id="672" name="Google Shape;672;p84"/>
          <p:cNvSpPr txBox="1"/>
          <p:nvPr>
            <p:ph idx="2" type="body"/>
          </p:nvPr>
        </p:nvSpPr>
        <p:spPr>
          <a:xfrm>
            <a:off x="2579050" y="1675800"/>
            <a:ext cx="6173100" cy="3809700"/>
          </a:xfrm>
          <a:prstGeom prst="rect">
            <a:avLst/>
          </a:prstGeom>
          <a:noFill/>
          <a:ln>
            <a:noFill/>
          </a:ln>
        </p:spPr>
        <p:txBody>
          <a:bodyPr anchorCtr="0" anchor="t" bIns="34275" lIns="68575" spcFirstLastPara="1" rIns="68575" wrap="square" tIns="34275" rtlCol="true">
            <a:spAutoFit/>
          </a:bodyPr>
          <a:lstStyle/>
          <a:p>
            <a:pPr indent="-457200" lvl="0" marL="457200" rtl="0" algn="l">
              <a:lnSpc>
                <a:spcPct val="90000"/>
              </a:lnSpc>
              <a:spcBef>
                <a:spcPts val="0"/>
              </a:spcBef>
              <a:spcAft>
                <a:spcPts val="0"/>
              </a:spcAft>
              <a:buSzPts val="4700"/>
              <a:buFont typeface="Delicious Handrawn"/>
              <a:buAutoNum type="arabicPeriod"/>
              <a:defRPr sz="2800"/>
              <a:bidi/>
            </a:pPr>
            <a:r>
              <a:rPr>
                <a:rtl/>
              </a:rPr>
              <a:t>Save the phone number of Crianza con Conciencia + as a contact:</a:t>
            </a:r>
            <a:endParaRPr sz="2800"/>
          </a:p>
          <a:p>
            <a:pPr indent="0" lvl="0" marL="457200" rtl="0" algn="l">
              <a:lnSpc>
                <a:spcPct val="90000"/>
              </a:lnSpc>
              <a:spcBef>
                <a:spcPts val="0"/>
              </a:spcBef>
              <a:spcAft>
                <a:spcPts val="0"/>
              </a:spcAft>
              <a:buSzPts val="5000"/>
              <a:buNone/>
              <a:bidi/>
            </a:pPr>
            <a:endParaRPr sz="2800"/>
          </a:p>
          <a:p>
            <a:pPr indent="0" lvl="0" marL="457200" rtl="0" algn="l">
              <a:lnSpc>
                <a:spcPct val="90000"/>
              </a:lnSpc>
              <a:spcBef>
                <a:spcPts val="0"/>
              </a:spcBef>
              <a:spcAft>
                <a:spcPts val="0"/>
              </a:spcAft>
              <a:buSzPts val="5000"/>
              <a:buNone/>
              <a:defRPr sz="6700">
                <a:latin typeface="Noto Sans"/>
                <a:ea typeface="Noto Sans"/>
                <a:cs typeface="Noto Sans"/>
                <a:sym typeface="Noto Sans"/>
              </a:defRPr>
              <a:bidi/>
            </a:pPr>
            <a:r>
              <a:rPr>
                <a:rtl/>
              </a:rPr>
              <a:t>56 5100 6984</a:t>
            </a:r>
          </a:p>
          <a:p>
            <a:pPr indent="0" lvl="0" marL="0" rtl="0" algn="l">
              <a:lnSpc>
                <a:spcPct val="90000"/>
              </a:lnSpc>
              <a:spcBef>
                <a:spcPts val="0"/>
              </a:spcBef>
              <a:spcAft>
                <a:spcPts val="0"/>
              </a:spcAft>
              <a:buSzPts val="5000"/>
              <a:buNone/>
              <a:bidi/>
            </a:pPr>
          </a:p>
          <a:p>
            <a:pPr indent="0" lvl="0" marL="0" rtl="0" algn="l">
              <a:lnSpc>
                <a:spcPct val="90000"/>
              </a:lnSpc>
              <a:spcBef>
                <a:spcPts val="0"/>
              </a:spcBef>
              <a:spcAft>
                <a:spcPts val="0"/>
              </a:spcAft>
              <a:buClr>
                <a:schemeClr val="lt1"/>
              </a:buClr>
              <a:buSzPts val="5000"/>
              <a:buFont typeface="Noto Sans Thin"/>
              <a:buNone/>
              <a:bidi/>
            </a:p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85"/>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678" name="Google Shape;678;p85"/>
          <p:cNvSpPr txBox="1"/>
          <p:nvPr/>
        </p:nvSpPr>
        <p:spPr>
          <a:xfrm>
            <a:off x="1315625" y="98075"/>
            <a:ext cx="3272100" cy="8403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bidi/>
            </a:pPr>
            <a:r>
              <a:rPr>
                <a:rtl/>
              </a:rP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679" name="Google Shape;679;p85"/>
          <p:cNvPicPr preferRelativeResize="0"/>
          <p:nvPr/>
        </p:nvPicPr>
        <p:blipFill rotWithShape="1">
          <a:blip r:embed="rId4">
            <a:alphaModFix/>
          </a:blip>
          <a:srcRect b="0" l="0" r="0" t="0"/>
          <a:stretch/>
        </p:blipFill>
        <p:spPr>
          <a:xfrm>
            <a:off x="1552874" y="1322625"/>
            <a:ext cx="1601051" cy="3673924"/>
          </a:xfrm>
          <a:prstGeom prst="rect">
            <a:avLst/>
          </a:prstGeom>
          <a:noFill/>
          <a:ln>
            <a:noFill/>
          </a:ln>
        </p:spPr>
      </p:pic>
      <p:pic>
        <p:nvPicPr>
          <p:cNvPr id="680" name="Google Shape;680;p85"/>
          <p:cNvPicPr preferRelativeResize="0"/>
          <p:nvPr/>
        </p:nvPicPr>
        <p:blipFill rotWithShape="1">
          <a:blip r:embed="rId5">
            <a:alphaModFix/>
          </a:blip>
          <a:srcRect b="0" l="0" r="0" t="0"/>
          <a:stretch/>
        </p:blipFill>
        <p:spPr>
          <a:xfrm>
            <a:off x="3915499" y="1322625"/>
            <a:ext cx="1696892" cy="3673924"/>
          </a:xfrm>
          <a:prstGeom prst="rect">
            <a:avLst/>
          </a:prstGeom>
          <a:noFill/>
          <a:ln cap="flat" cmpd="sng" w="9525">
            <a:solidFill>
              <a:srgbClr val="FEFEFE"/>
            </a:solidFill>
            <a:prstDash val="solid"/>
            <a:round/>
            <a:headEnd len="sm" w="sm" type="none"/>
            <a:tailEnd len="sm" w="sm" type="none"/>
          </a:ln>
        </p:spPr>
      </p:pic>
      <p:pic>
        <p:nvPicPr>
          <p:cNvPr id="681" name="Google Shape;681;p85"/>
          <p:cNvPicPr preferRelativeResize="0"/>
          <p:nvPr/>
        </p:nvPicPr>
        <p:blipFill rotWithShape="1">
          <a:blip r:embed="rId6">
            <a:alphaModFix/>
          </a:blip>
          <a:srcRect b="0" l="0" r="0" t="0"/>
          <a:stretch/>
        </p:blipFill>
        <p:spPr>
          <a:xfrm>
            <a:off x="6187674" y="1322615"/>
            <a:ext cx="1696899" cy="3673944"/>
          </a:xfrm>
          <a:prstGeom prst="rect">
            <a:avLst/>
          </a:prstGeom>
          <a:noFill/>
          <a:ln>
            <a:noFill/>
          </a:ln>
        </p:spPr>
      </p:pic>
      <p:sp>
        <p:nvSpPr>
          <p:cNvPr id="682" name="Google Shape;682;p85"/>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bidi/>
            </a:pPr>
            <a:r>
              <a:rPr>
                <a:rtl/>
              </a:rPr>
              <a:t>1</a:t>
            </a:r>
            <a:endParaRPr b="0" i="0" sz="3000" u="none" cap="none" strike="noStrike">
              <a:solidFill>
                <a:schemeClr val="lt1"/>
              </a:solidFill>
              <a:latin typeface="Delicious Handrawn"/>
              <a:ea typeface="Delicious Handrawn"/>
              <a:cs typeface="Delicious Handrawn"/>
              <a:sym typeface="Delicious Handrawn"/>
            </a:endParaRPr>
          </a:p>
        </p:txBody>
      </p:sp>
      <p:sp>
        <p:nvSpPr>
          <p:cNvPr id="683" name="Google Shape;683;p85"/>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bidi/>
            </a:pPr>
            <a:r>
              <a:rPr>
                <a:rtl/>
              </a:rP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684" name="Google Shape;684;p85"/>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bidi/>
            </a:pPr>
            <a:r>
              <a:rPr>
                <a:rtl/>
              </a:rPr>
              <a:t>3</a:t>
            </a:r>
            <a:endParaRPr b="0" i="0" sz="3000" u="none" cap="none" strike="noStrike">
              <a:solidFill>
                <a:schemeClr val="lt1"/>
              </a:solidFill>
              <a:latin typeface="Delicious Handrawn"/>
              <a:ea typeface="Delicious Handrawn"/>
              <a:cs typeface="Delicious Handrawn"/>
              <a:sym typeface="Delicious Handrawn"/>
            </a:endParaRPr>
          </a:p>
        </p:txBody>
      </p:sp>
      <p:pic>
        <p:nvPicPr>
          <p:cNvPr id="685" name="Google Shape;685;p85"/>
          <p:cNvPicPr preferRelativeResize="0"/>
          <p:nvPr/>
        </p:nvPicPr>
        <p:blipFill rotWithShape="1">
          <a:blip r:embed="rId7">
            <a:alphaModFix/>
          </a:blip>
          <a:srcRect b="0" l="0" r="0" t="0"/>
          <a:stretch/>
        </p:blipFill>
        <p:spPr>
          <a:xfrm>
            <a:off x="2567900" y="2074119"/>
            <a:ext cx="431350" cy="609231"/>
          </a:xfrm>
          <a:prstGeom prst="rect">
            <a:avLst/>
          </a:prstGeom>
          <a:noFill/>
          <a:ln>
            <a:noFill/>
          </a:ln>
        </p:spPr>
      </p:pic>
      <p:pic>
        <p:nvPicPr>
          <p:cNvPr id="686" name="Google Shape;686;p85"/>
          <p:cNvPicPr preferRelativeResize="0"/>
          <p:nvPr/>
        </p:nvPicPr>
        <p:blipFill rotWithShape="1">
          <a:blip r:embed="rId7">
            <a:alphaModFix/>
          </a:blip>
          <a:srcRect b="0" l="0" r="0" t="0"/>
          <a:stretch/>
        </p:blipFill>
        <p:spPr>
          <a:xfrm>
            <a:off x="4896625" y="2182519"/>
            <a:ext cx="431350" cy="609231"/>
          </a:xfrm>
          <a:prstGeom prst="rect">
            <a:avLst/>
          </a:prstGeom>
          <a:noFill/>
          <a:ln>
            <a:noFill/>
          </a:ln>
        </p:spPr>
      </p:pic>
      <p:pic>
        <p:nvPicPr>
          <p:cNvPr id="687" name="Google Shape;687;p85"/>
          <p:cNvPicPr preferRelativeResize="0"/>
          <p:nvPr/>
        </p:nvPicPr>
        <p:blipFill rotWithShape="1">
          <a:blip r:embed="rId7">
            <a:alphaModFix/>
          </a:blip>
          <a:srcRect b="0" l="0" r="0" t="0"/>
          <a:stretch/>
        </p:blipFill>
        <p:spPr>
          <a:xfrm>
            <a:off x="7790125" y="1568369"/>
            <a:ext cx="431350" cy="609231"/>
          </a:xfrm>
          <a:prstGeom prst="rect">
            <a:avLst/>
          </a:prstGeom>
          <a:noFill/>
          <a:ln>
            <a:noFill/>
          </a:ln>
        </p:spPr>
      </p:pic>
      <p:sp>
        <p:nvSpPr>
          <p:cNvPr id="688" name="Google Shape;688;p85"/>
          <p:cNvSpPr/>
          <p:nvPr/>
        </p:nvSpPr>
        <p:spPr>
          <a:xfrm>
            <a:off x="2001575" y="1843550"/>
            <a:ext cx="73200" cy="12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000000"/>
              </a:solidFill>
              <a:latin typeface="Arial"/>
              <a:ea typeface="Arial"/>
              <a:cs typeface="Arial"/>
              <a:sym typeface="Arial"/>
            </a:endParaRPr>
          </a:p>
        </p:txBody>
      </p:sp>
      <p:sp>
        <p:nvSpPr>
          <p:cNvPr id="689" name="Google Shape;689;p85"/>
          <p:cNvSpPr txBox="1"/>
          <p:nvPr/>
        </p:nvSpPr>
        <p:spPr>
          <a:xfrm>
            <a:off x="1910225" y="1723138"/>
            <a:ext cx="255900" cy="2997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bidi/>
            </a:pPr>
            <a:r>
              <a:rPr>
                <a:rtl/>
              </a:rPr>
              <a:t>6</a:t>
            </a:r>
            <a:endParaRPr b="0" i="0" sz="1150" u="none" cap="none" strike="noStrike">
              <a:solidFill>
                <a:srgbClr val="000000"/>
              </a:solidFill>
              <a:latin typeface="Arial"/>
              <a:ea typeface="Arial"/>
              <a:cs typeface="Arial"/>
              <a:sym typeface="Arial"/>
            </a:endParaRPr>
          </a:p>
        </p:txBody>
      </p:sp>
      <p:sp>
        <p:nvSpPr>
          <p:cNvPr id="690" name="Google Shape;690;p85"/>
          <p:cNvSpPr/>
          <p:nvPr/>
        </p:nvSpPr>
        <p:spPr>
          <a:xfrm>
            <a:off x="4389400" y="1839150"/>
            <a:ext cx="73200" cy="123000"/>
          </a:xfrm>
          <a:prstGeom prst="rect">
            <a:avLst/>
          </a:prstGeom>
          <a:solidFill>
            <a:srgbClr val="EEEEEC"/>
          </a:solidFill>
          <a:ln cap="flat" cmpd="sng" w="9525">
            <a:solidFill>
              <a:srgbClr val="F5F5F5"/>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000000"/>
              </a:solidFill>
              <a:latin typeface="Arial"/>
              <a:ea typeface="Arial"/>
              <a:cs typeface="Arial"/>
              <a:sym typeface="Arial"/>
            </a:endParaRPr>
          </a:p>
        </p:txBody>
      </p:sp>
      <p:sp>
        <p:nvSpPr>
          <p:cNvPr id="691" name="Google Shape;691;p85"/>
          <p:cNvSpPr txBox="1"/>
          <p:nvPr/>
        </p:nvSpPr>
        <p:spPr>
          <a:xfrm>
            <a:off x="4298050" y="1723138"/>
            <a:ext cx="255900" cy="299700"/>
          </a:xfrm>
          <a:prstGeom prst="rect">
            <a:avLst/>
          </a:prstGeom>
          <a:noFill/>
          <a:ln>
            <a:noFill/>
          </a:ln>
        </p:spPr>
        <p:txBody>
          <a:bodyPr anchorCtr="0" anchor="t"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bidi/>
            </a:pPr>
            <a:r>
              <a:rPr>
                <a:rtl/>
              </a:rPr>
              <a:t>6</a:t>
            </a:r>
            <a:endParaRPr b="0" i="0" sz="115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6"/>
          <p:cNvSpPr txBox="1"/>
          <p:nvPr>
            <p:ph idx="1" type="body"/>
          </p:nvPr>
        </p:nvSpPr>
        <p:spPr>
          <a:xfrm>
            <a:off x="3161276" y="1290304"/>
            <a:ext cx="5045100" cy="2562900"/>
          </a:xfrm>
          <a:prstGeom prst="rect">
            <a:avLst/>
          </a:prstGeom>
          <a:noFill/>
          <a:ln>
            <a:noFill/>
          </a:ln>
        </p:spPr>
        <p:txBody>
          <a:bodyPr anchorCtr="0" anchor="t" bIns="34275" lIns="68575" spcFirstLastPara="1" rIns="68575" wrap="square" tIns="34275" rtlCol="true">
            <a:spAutoFit/>
          </a:bodyPr>
          <a:lstStyle/>
          <a:p>
            <a:pPr indent="0" lvl="0" marL="0" rtl="0" algn="l">
              <a:lnSpc>
                <a:spcPct val="90000"/>
              </a:lnSpc>
              <a:spcBef>
                <a:spcPts val="0"/>
              </a:spcBef>
              <a:spcAft>
                <a:spcPts val="0"/>
              </a:spcAft>
              <a:buClr>
                <a:schemeClr val="lt1"/>
              </a:buClr>
              <a:buSzPts val="4500"/>
              <a:buFont typeface="Delicious Handrawn"/>
              <a:buNone/>
              <a:bidi/>
            </a:pPr>
            <a:r>
              <a:rPr>
                <a:rtl/>
              </a:rPr>
              <a:t>After saving the number, open WhatsApp and search for “Crianza con Conciencia+”</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87"/>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702" name="Google Shape;702;p87"/>
          <p:cNvSpPr txBox="1"/>
          <p:nvPr/>
        </p:nvSpPr>
        <p:spPr>
          <a:xfrm>
            <a:off x="1315625" y="98075"/>
            <a:ext cx="3272100" cy="8403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bidi/>
            </a:pPr>
            <a:r>
              <a:rPr>
                <a:rtl/>
              </a:rP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703" name="Google Shape;703;p87"/>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704" name="Google Shape;704;p87"/>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705" name="Google Shape;705;p87"/>
          <p:cNvPicPr preferRelativeResize="0"/>
          <p:nvPr/>
        </p:nvPicPr>
        <p:blipFill rotWithShape="1">
          <a:blip r:embed="rId5">
            <a:alphaModFix/>
          </a:blip>
          <a:srcRect b="7037" l="28782" r="49104" t="7029"/>
          <a:stretch/>
        </p:blipFill>
        <p:spPr>
          <a:xfrm>
            <a:off x="3966200" y="1322625"/>
            <a:ext cx="1649589" cy="3606074"/>
          </a:xfrm>
          <a:prstGeom prst="rect">
            <a:avLst/>
          </a:prstGeom>
          <a:noFill/>
          <a:ln>
            <a:noFill/>
          </a:ln>
        </p:spPr>
      </p:pic>
      <p:sp>
        <p:nvSpPr>
          <p:cNvPr id="706" name="Google Shape;706;p87"/>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bidi/>
            </a:pPr>
            <a:r>
              <a:rPr>
                <a:rtl/>
              </a:rP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707" name="Google Shape;707;p87"/>
          <p:cNvSpPr/>
          <p:nvPr/>
        </p:nvSpPr>
        <p:spPr>
          <a:xfrm>
            <a:off x="4069575" y="1927175"/>
            <a:ext cx="1074000" cy="26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000000"/>
              </a:solidFill>
              <a:latin typeface="Arial"/>
              <a:ea typeface="Arial"/>
              <a:cs typeface="Arial"/>
              <a:sym typeface="Arial"/>
            </a:endParaRPr>
          </a:p>
        </p:txBody>
      </p:sp>
      <p:pic>
        <p:nvPicPr>
          <p:cNvPr id="708" name="Google Shape;708;p87"/>
          <p:cNvPicPr preferRelativeResize="0"/>
          <p:nvPr/>
        </p:nvPicPr>
        <p:blipFill rotWithShape="1">
          <a:blip r:embed="rId6">
            <a:alphaModFix/>
          </a:blip>
          <a:srcRect b="0" l="0" r="0" t="0"/>
          <a:stretch/>
        </p:blipFill>
        <p:spPr>
          <a:xfrm>
            <a:off x="6153750" y="1339913"/>
            <a:ext cx="1649599" cy="3571512"/>
          </a:xfrm>
          <a:prstGeom prst="rect">
            <a:avLst/>
          </a:prstGeom>
          <a:noFill/>
          <a:ln>
            <a:noFill/>
          </a:ln>
        </p:spPr>
      </p:pic>
      <p:sp>
        <p:nvSpPr>
          <p:cNvPr id="709" name="Google Shape;709;p87"/>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bidi/>
            </a:pPr>
            <a:r>
              <a:rPr>
                <a:rtl/>
              </a:rPr>
              <a:t>3</a:t>
            </a:r>
            <a:endParaRPr b="0" i="0" sz="3000" u="none" cap="none" strike="noStrike">
              <a:solidFill>
                <a:schemeClr val="lt1"/>
              </a:solidFill>
              <a:latin typeface="Delicious Handrawn"/>
              <a:ea typeface="Delicious Handrawn"/>
              <a:cs typeface="Delicious Handrawn"/>
              <a:sym typeface="Delicious Handrawn"/>
            </a:endParaRPr>
          </a:p>
        </p:txBody>
      </p:sp>
      <p:sp>
        <p:nvSpPr>
          <p:cNvPr id="710" name="Google Shape;710;p87"/>
          <p:cNvSpPr txBox="1"/>
          <p:nvPr/>
        </p:nvSpPr>
        <p:spPr>
          <a:xfrm>
            <a:off x="7884575" y="1547075"/>
            <a:ext cx="972300" cy="1425900"/>
          </a:xfrm>
          <a:prstGeom prst="rect">
            <a:avLst/>
          </a:prstGeom>
          <a:solidFill>
            <a:schemeClr val="lt1"/>
          </a:solidFill>
          <a:ln>
            <a:noFill/>
          </a:ln>
        </p:spPr>
        <p:txBody>
          <a:bodyPr anchorCtr="0" anchor="t"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1400"/>
              <a:buFont typeface="Arial"/>
              <a:buNone/>
              <a:defRPr sz="1400">
                <a:solidFill>
                  <a:srgbClr val="0C4061"/>
                </a:solidFill>
                <a:latin typeface="Delicious Handrawn"/>
                <a:ea typeface="Delicious Handrawn"/>
                <a:cs typeface="Delicious Handrawn"/>
                <a:sym typeface="Delicious Handrawn"/>
              </a:defRPr>
              <a:bidi/>
            </a:pPr>
            <a:r>
              <a:rPr>
                <a:rtl/>
              </a:rPr>
              <a:t>Look for the contact you saved and when it appears, click on it</a:t>
            </a:r>
            <a:endParaRPr b="0" i="0" sz="1400" u="none" cap="none" strike="noStrike">
              <a:solidFill>
                <a:srgbClr val="0C4061"/>
              </a:solidFill>
              <a:latin typeface="Delicious Handrawn"/>
              <a:ea typeface="Delicious Handrawn"/>
              <a:cs typeface="Delicious Handrawn"/>
              <a:sym typeface="Delicious Handrawn"/>
            </a:endParaRPr>
          </a:p>
        </p:txBody>
      </p:sp>
      <p:pic>
        <p:nvPicPr>
          <p:cNvPr id="711" name="Google Shape;711;p87"/>
          <p:cNvPicPr preferRelativeResize="0"/>
          <p:nvPr/>
        </p:nvPicPr>
        <p:blipFill rotWithShape="1">
          <a:blip r:embed="rId7">
            <a:alphaModFix/>
          </a:blip>
          <a:srcRect b="0" l="0" r="0" t="0"/>
          <a:stretch/>
        </p:blipFill>
        <p:spPr>
          <a:xfrm rot="4141818">
            <a:off x="7161665" y="1523742"/>
            <a:ext cx="737994" cy="737994"/>
          </a:xfrm>
          <a:prstGeom prst="rect">
            <a:avLst/>
          </a:prstGeom>
          <a:noFill/>
          <a:ln>
            <a:noFill/>
          </a:ln>
        </p:spPr>
      </p:pic>
      <p:pic>
        <p:nvPicPr>
          <p:cNvPr id="712" name="Google Shape;712;p87"/>
          <p:cNvPicPr preferRelativeResize="0"/>
          <p:nvPr/>
        </p:nvPicPr>
        <p:blipFill rotWithShape="1">
          <a:blip r:embed="rId8">
            <a:alphaModFix/>
          </a:blip>
          <a:srcRect b="0" l="0" r="0" t="0"/>
          <a:stretch/>
        </p:blipFill>
        <p:spPr>
          <a:xfrm>
            <a:off x="1528599" y="1339900"/>
            <a:ext cx="1649599" cy="3571536"/>
          </a:xfrm>
          <a:prstGeom prst="rect">
            <a:avLst/>
          </a:prstGeom>
          <a:noFill/>
          <a:ln>
            <a:noFill/>
          </a:ln>
        </p:spPr>
      </p:pic>
      <p:sp>
        <p:nvSpPr>
          <p:cNvPr id="713" name="Google Shape;713;p87"/>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bidi/>
            </a:pPr>
            <a:r>
              <a:rPr>
                <a:rtl/>
              </a:rPr>
              <a:t>1</a:t>
            </a:r>
            <a:endParaRPr b="0" i="0" sz="3000" u="none" cap="none" strike="noStrike">
              <a:solidFill>
                <a:schemeClr val="lt1"/>
              </a:solidFill>
              <a:latin typeface="Delicious Handrawn"/>
              <a:ea typeface="Delicious Handrawn"/>
              <a:cs typeface="Delicious Handrawn"/>
              <a:sym typeface="Delicious Handrawn"/>
            </a:endParaRPr>
          </a:p>
        </p:txBody>
      </p:sp>
      <p:pic>
        <p:nvPicPr>
          <p:cNvPr id="714" name="Google Shape;714;p87"/>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715" name="Google Shape;715;p87"/>
          <p:cNvPicPr preferRelativeResize="0"/>
          <p:nvPr/>
        </p:nvPicPr>
        <p:blipFill rotWithShape="1">
          <a:blip r:embed="rId4">
            <a:alphaModFix/>
          </a:blip>
          <a:srcRect b="0" l="0" r="0" t="0"/>
          <a:stretch/>
        </p:blipFill>
        <p:spPr>
          <a:xfrm>
            <a:off x="5391913" y="1547069"/>
            <a:ext cx="431350" cy="609231"/>
          </a:xfrm>
          <a:prstGeom prst="rect">
            <a:avLst/>
          </a:prstGeom>
          <a:noFill/>
          <a:ln>
            <a:noFill/>
          </a:ln>
        </p:spPr>
      </p:pic>
      <p:pic>
        <p:nvPicPr>
          <p:cNvPr id="716" name="Google Shape;716;p87"/>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sp>
        <p:nvSpPr>
          <p:cNvPr id="717" name="Google Shape;717;p87"/>
          <p:cNvSpPr/>
          <p:nvPr/>
        </p:nvSpPr>
        <p:spPr>
          <a:xfrm>
            <a:off x="6153750" y="2826100"/>
            <a:ext cx="1526100" cy="248700"/>
          </a:xfrm>
          <a:prstGeom prst="rect">
            <a:avLst/>
          </a:prstGeom>
          <a:solidFill>
            <a:schemeClr val="lt1"/>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000000"/>
              </a:solidFill>
              <a:latin typeface="Arial"/>
              <a:ea typeface="Arial"/>
              <a:cs typeface="Arial"/>
              <a:sym typeface="Arial"/>
            </a:endParaRPr>
          </a:p>
        </p:txBody>
      </p:sp>
      <p:sp>
        <p:nvSpPr>
          <p:cNvPr id="718" name="Google Shape;718;p87"/>
          <p:cNvSpPr/>
          <p:nvPr/>
        </p:nvSpPr>
        <p:spPr>
          <a:xfrm>
            <a:off x="6215500" y="3227200"/>
            <a:ext cx="1526100" cy="284400"/>
          </a:xfrm>
          <a:prstGeom prst="rect">
            <a:avLst/>
          </a:prstGeom>
          <a:solidFill>
            <a:schemeClr val="lt1"/>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88"/>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724" name="Google Shape;724;p88"/>
          <p:cNvSpPr txBox="1"/>
          <p:nvPr/>
        </p:nvSpPr>
        <p:spPr>
          <a:xfrm>
            <a:off x="1315625" y="98075"/>
            <a:ext cx="3272100" cy="8403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bidi/>
            </a:pPr>
            <a:r>
              <a:rPr>
                <a:rtl/>
              </a:rP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725" name="Google Shape;725;p88"/>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726" name="Google Shape;726;p88"/>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sp>
        <p:nvSpPr>
          <p:cNvPr id="727" name="Google Shape;727;p88"/>
          <p:cNvSpPr txBox="1"/>
          <p:nvPr/>
        </p:nvSpPr>
        <p:spPr>
          <a:xfrm>
            <a:off x="7902575" y="3502775"/>
            <a:ext cx="972300" cy="1466700"/>
          </a:xfrm>
          <a:prstGeom prst="rect">
            <a:avLst/>
          </a:prstGeom>
          <a:solidFill>
            <a:schemeClr val="lt1"/>
          </a:solidFill>
          <a:ln>
            <a:noFill/>
          </a:ln>
        </p:spPr>
        <p:txBody>
          <a:bodyPr anchorCtr="0" anchor="t"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1100"/>
              <a:buFont typeface="Arial"/>
              <a:buNone/>
              <a:defRPr sz="1100">
                <a:solidFill>
                  <a:srgbClr val="0C4061"/>
                </a:solidFill>
                <a:latin typeface="Delicious Handrawn"/>
                <a:ea typeface="Delicious Handrawn"/>
                <a:cs typeface="Delicious Handrawn"/>
                <a:sym typeface="Delicious Handrawn"/>
              </a:defRPr>
              <a:bidi/>
            </a:pPr>
            <a:r>
              <a:rPr>
                <a:rtl/>
              </a:rPr>
              <a:t>It is important that you accept your participation in the program and share your personal data</a:t>
            </a:r>
            <a:endParaRPr b="0" i="0" sz="1100" u="none" cap="none" strike="noStrike">
              <a:solidFill>
                <a:srgbClr val="0C4061"/>
              </a:solidFill>
              <a:latin typeface="Delicious Handrawn"/>
              <a:ea typeface="Delicious Handrawn"/>
              <a:cs typeface="Delicious Handrawn"/>
              <a:sym typeface="Delicious Handrawn"/>
            </a:endParaRPr>
          </a:p>
        </p:txBody>
      </p:sp>
      <p:pic>
        <p:nvPicPr>
          <p:cNvPr id="728" name="Google Shape;728;p88"/>
          <p:cNvPicPr preferRelativeResize="0"/>
          <p:nvPr/>
        </p:nvPicPr>
        <p:blipFill rotWithShape="1">
          <a:blip r:embed="rId5">
            <a:alphaModFix/>
          </a:blip>
          <a:srcRect b="0" l="0" r="0" t="0"/>
          <a:stretch/>
        </p:blipFill>
        <p:spPr>
          <a:xfrm rot="4141818">
            <a:off x="7161665" y="1523742"/>
            <a:ext cx="737994" cy="737994"/>
          </a:xfrm>
          <a:prstGeom prst="rect">
            <a:avLst/>
          </a:prstGeom>
          <a:noFill/>
          <a:ln>
            <a:noFill/>
          </a:ln>
        </p:spPr>
      </p:pic>
      <p:pic>
        <p:nvPicPr>
          <p:cNvPr id="729" name="Google Shape;729;p88"/>
          <p:cNvPicPr preferRelativeResize="0"/>
          <p:nvPr/>
        </p:nvPicPr>
        <p:blipFill rotWithShape="1">
          <a:blip r:embed="rId6">
            <a:alphaModFix/>
          </a:blip>
          <a:srcRect b="0" l="0" r="0" t="0"/>
          <a:stretch/>
        </p:blipFill>
        <p:spPr>
          <a:xfrm>
            <a:off x="1528599" y="1339900"/>
            <a:ext cx="1649599" cy="3571536"/>
          </a:xfrm>
          <a:prstGeom prst="rect">
            <a:avLst/>
          </a:prstGeom>
          <a:noFill/>
          <a:ln>
            <a:noFill/>
          </a:ln>
        </p:spPr>
      </p:pic>
      <p:pic>
        <p:nvPicPr>
          <p:cNvPr id="730" name="Google Shape;730;p88"/>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731" name="Google Shape;731;p88"/>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pic>
        <p:nvPicPr>
          <p:cNvPr id="732" name="Google Shape;732;p88"/>
          <p:cNvPicPr preferRelativeResize="0"/>
          <p:nvPr/>
        </p:nvPicPr>
        <p:blipFill rotWithShape="1">
          <a:blip r:embed="rId7">
            <a:alphaModFix/>
          </a:blip>
          <a:srcRect b="0" l="0" r="0" t="0"/>
          <a:stretch/>
        </p:blipFill>
        <p:spPr>
          <a:xfrm>
            <a:off x="1528599" y="1339890"/>
            <a:ext cx="1649599" cy="3571536"/>
          </a:xfrm>
          <a:prstGeom prst="rect">
            <a:avLst/>
          </a:prstGeom>
          <a:noFill/>
          <a:ln>
            <a:noFill/>
          </a:ln>
        </p:spPr>
      </p:pic>
      <p:sp>
        <p:nvSpPr>
          <p:cNvPr id="733" name="Google Shape;733;p88"/>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bidi/>
            </a:pPr>
            <a:r>
              <a:rPr>
                <a:rtl/>
              </a:rPr>
              <a:t>4</a:t>
            </a:r>
            <a:endParaRPr b="0" i="0" sz="3000" u="none" cap="none" strike="noStrike">
              <a:solidFill>
                <a:schemeClr val="lt1"/>
              </a:solidFill>
              <a:latin typeface="Delicious Handrawn"/>
              <a:ea typeface="Delicious Handrawn"/>
              <a:cs typeface="Delicious Handrawn"/>
              <a:sym typeface="Delicious Handrawn"/>
            </a:endParaRPr>
          </a:p>
        </p:txBody>
      </p:sp>
      <p:pic>
        <p:nvPicPr>
          <p:cNvPr id="734" name="Google Shape;734;p88"/>
          <p:cNvPicPr preferRelativeResize="0"/>
          <p:nvPr/>
        </p:nvPicPr>
        <p:blipFill rotWithShape="1">
          <a:blip r:embed="rId4">
            <a:alphaModFix/>
          </a:blip>
          <a:srcRect b="0" l="0" r="0" t="0"/>
          <a:stretch/>
        </p:blipFill>
        <p:spPr>
          <a:xfrm>
            <a:off x="2074688" y="3355769"/>
            <a:ext cx="431350" cy="609231"/>
          </a:xfrm>
          <a:prstGeom prst="rect">
            <a:avLst/>
          </a:prstGeom>
          <a:noFill/>
          <a:ln>
            <a:noFill/>
          </a:ln>
        </p:spPr>
      </p:pic>
      <p:pic>
        <p:nvPicPr>
          <p:cNvPr id="735" name="Google Shape;735;p88"/>
          <p:cNvPicPr preferRelativeResize="0"/>
          <p:nvPr/>
        </p:nvPicPr>
        <p:blipFill rotWithShape="1">
          <a:blip r:embed="rId8">
            <a:alphaModFix/>
          </a:blip>
          <a:srcRect b="0" l="0" r="0" t="0"/>
          <a:stretch/>
        </p:blipFill>
        <p:spPr>
          <a:xfrm>
            <a:off x="3970599" y="1339899"/>
            <a:ext cx="1649599" cy="3571536"/>
          </a:xfrm>
          <a:prstGeom prst="rect">
            <a:avLst/>
          </a:prstGeom>
          <a:noFill/>
          <a:ln>
            <a:noFill/>
          </a:ln>
        </p:spPr>
      </p:pic>
      <p:pic>
        <p:nvPicPr>
          <p:cNvPr id="736" name="Google Shape;736;p88"/>
          <p:cNvPicPr preferRelativeResize="0"/>
          <p:nvPr/>
        </p:nvPicPr>
        <p:blipFill rotWithShape="1">
          <a:blip r:embed="rId9">
            <a:alphaModFix/>
          </a:blip>
          <a:srcRect b="0" l="0" r="0" t="0"/>
          <a:stretch/>
        </p:blipFill>
        <p:spPr>
          <a:xfrm>
            <a:off x="6211324" y="1339890"/>
            <a:ext cx="1649599" cy="3571536"/>
          </a:xfrm>
          <a:prstGeom prst="rect">
            <a:avLst/>
          </a:prstGeom>
          <a:noFill/>
          <a:ln>
            <a:noFill/>
          </a:ln>
        </p:spPr>
      </p:pic>
      <p:sp>
        <p:nvSpPr>
          <p:cNvPr id="737" name="Google Shape;737;p88"/>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bidi/>
            </a:pPr>
            <a:r>
              <a:rPr>
                <a:rtl/>
              </a:rPr>
              <a:t>5</a:t>
            </a:r>
            <a:endParaRPr b="0" i="0" sz="3000" u="none" cap="none" strike="noStrike">
              <a:solidFill>
                <a:schemeClr val="lt1"/>
              </a:solidFill>
              <a:latin typeface="Delicious Handrawn"/>
              <a:ea typeface="Delicious Handrawn"/>
              <a:cs typeface="Delicious Handrawn"/>
              <a:sym typeface="Delicious Handrawn"/>
            </a:endParaRPr>
          </a:p>
        </p:txBody>
      </p:sp>
      <p:sp>
        <p:nvSpPr>
          <p:cNvPr id="738" name="Google Shape;738;p88"/>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bidi/>
            </a:pPr>
            <a:r>
              <a:rPr>
                <a:rtl/>
              </a:rPr>
              <a:t>6</a:t>
            </a:r>
            <a:endParaRPr b="0" i="0" sz="3000" u="none" cap="none" strike="noStrike">
              <a:solidFill>
                <a:schemeClr val="lt1"/>
              </a:solidFill>
              <a:latin typeface="Delicious Handrawn"/>
              <a:ea typeface="Delicious Handrawn"/>
              <a:cs typeface="Delicious Handrawn"/>
              <a:sym typeface="Delicious Handrawn"/>
            </a:endParaRPr>
          </a:p>
        </p:txBody>
      </p:sp>
      <p:sp>
        <p:nvSpPr>
          <p:cNvPr id="739" name="Google Shape;739;p88"/>
          <p:cNvSpPr/>
          <p:nvPr/>
        </p:nvSpPr>
        <p:spPr>
          <a:xfrm>
            <a:off x="4907450" y="1766950"/>
            <a:ext cx="338100" cy="82800"/>
          </a:xfrm>
          <a:prstGeom prst="rect">
            <a:avLst/>
          </a:prstGeom>
          <a:solidFill>
            <a:srgbClr val="E1FFD3"/>
          </a:solidFill>
          <a:ln>
            <a:noFill/>
          </a:ln>
        </p:spPr>
        <p:txBody>
          <a:bodyPr anchorCtr="0" anchor="ctr"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bidi/>
            </a:pPr>
            <a:r>
              <a:rPr>
                <a:rtl/>
              </a:rPr>
              <a:t>Start</a:t>
            </a:r>
            <a:endParaRPr b="0" i="0" sz="450" u="none" cap="none" strike="noStrike">
              <a:solidFill>
                <a:srgbClr val="000000"/>
              </a:solidFill>
              <a:latin typeface="Arial"/>
              <a:ea typeface="Arial"/>
              <a:cs typeface="Arial"/>
              <a:sym typeface="Arial"/>
            </a:endParaRPr>
          </a:p>
        </p:txBody>
      </p:sp>
      <p:sp>
        <p:nvSpPr>
          <p:cNvPr id="740" name="Google Shape;740;p88"/>
          <p:cNvSpPr/>
          <p:nvPr/>
        </p:nvSpPr>
        <p:spPr>
          <a:xfrm>
            <a:off x="4052125" y="1927175"/>
            <a:ext cx="600000" cy="128100"/>
          </a:xfrm>
          <a:prstGeom prst="rect">
            <a:avLst/>
          </a:prstGeom>
          <a:solidFill>
            <a:srgbClr val="FFFFFF"/>
          </a:solidFill>
          <a:ln>
            <a:noFill/>
          </a:ln>
        </p:spPr>
        <p:txBody>
          <a:bodyPr anchorCtr="0" anchor="ctr"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bidi/>
            </a:pPr>
            <a:r>
              <a:rPr>
                <a:rtl/>
              </a:rPr>
              <a:t>Your ID is</a:t>
            </a:r>
            <a:endParaRPr b="0" i="0" sz="450" u="none" cap="none" strike="noStrike">
              <a:solidFill>
                <a:srgbClr val="000000"/>
              </a:solidFill>
              <a:latin typeface="Arial"/>
              <a:ea typeface="Arial"/>
              <a:cs typeface="Arial"/>
              <a:sym typeface="Arial"/>
            </a:endParaRPr>
          </a:p>
        </p:txBody>
      </p:sp>
      <p:sp>
        <p:nvSpPr>
          <p:cNvPr id="741" name="Google Shape;741;p88"/>
          <p:cNvSpPr txBox="1"/>
          <p:nvPr/>
        </p:nvSpPr>
        <p:spPr>
          <a:xfrm>
            <a:off x="5283025" y="1892800"/>
            <a:ext cx="866700" cy="609300"/>
          </a:xfrm>
          <a:prstGeom prst="rect">
            <a:avLst/>
          </a:prstGeom>
          <a:solidFill>
            <a:schemeClr val="lt1"/>
          </a:solidFill>
          <a:ln>
            <a:noFill/>
          </a:ln>
        </p:spPr>
        <p:txBody>
          <a:bodyPr anchorCtr="0" anchor="t"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bidi/>
            </a:pPr>
            <a:r>
              <a:rPr>
                <a:rtl/>
              </a:rPr>
              <a:t>The Identification Number (ID) that you will share with your facilitator</a:t>
            </a:r>
            <a:endParaRPr b="0" i="0" sz="800" u="none" cap="none" strike="noStrike">
              <a:solidFill>
                <a:srgbClr val="0C4061"/>
              </a:solidFill>
              <a:latin typeface="Delicious Handrawn"/>
              <a:ea typeface="Delicious Handrawn"/>
              <a:cs typeface="Delicious Handrawn"/>
              <a:sym typeface="Delicious Handrawn"/>
            </a:endParaRPr>
          </a:p>
        </p:txBody>
      </p:sp>
      <p:pic>
        <p:nvPicPr>
          <p:cNvPr id="742" name="Google Shape;742;p88"/>
          <p:cNvPicPr preferRelativeResize="0"/>
          <p:nvPr/>
        </p:nvPicPr>
        <p:blipFill rotWithShape="1">
          <a:blip r:embed="rId5">
            <a:alphaModFix/>
          </a:blip>
          <a:srcRect b="0" l="0" r="0" t="0"/>
          <a:stretch/>
        </p:blipFill>
        <p:spPr>
          <a:xfrm rot="3338200">
            <a:off x="4977308" y="1812035"/>
            <a:ext cx="358380" cy="358380"/>
          </a:xfrm>
          <a:prstGeom prst="rect">
            <a:avLst/>
          </a:prstGeom>
          <a:noFill/>
          <a:ln>
            <a:noFill/>
          </a:ln>
        </p:spPr>
      </p:pic>
      <p:sp>
        <p:nvSpPr>
          <p:cNvPr id="743" name="Google Shape;743;p88"/>
          <p:cNvSpPr txBox="1"/>
          <p:nvPr/>
        </p:nvSpPr>
        <p:spPr>
          <a:xfrm>
            <a:off x="5310925" y="3660300"/>
            <a:ext cx="866700" cy="609300"/>
          </a:xfrm>
          <a:prstGeom prst="rect">
            <a:avLst/>
          </a:prstGeom>
          <a:solidFill>
            <a:schemeClr val="lt1"/>
          </a:solidFill>
          <a:ln>
            <a:noFill/>
          </a:ln>
        </p:spPr>
        <p:txBody>
          <a:bodyPr anchorCtr="0" anchor="t" bIns="91425" lIns="91425" spcFirstLastPara="1" rIns="91425" wrap="square" tIns="91425" rtlCol="true">
            <a:noAutofit/>
          </a:bodyPr>
          <a:lstStyle/>
          <a:p>
            <a:pPr indent="0" lvl="0" marL="0" marR="0" rtl="0" algn="l">
              <a:lnSpc>
                <a:spcPct val="100000"/>
              </a:lnSpc>
              <a:spcBef>
                <a:spcPts val="0"/>
              </a:spcBef>
              <a:spcAft>
                <a:spcPts val="0"/>
              </a:spcAft>
              <a:buClr>
                <a:srgbClr val="000000"/>
              </a:buClr>
              <a:buSzPts val="800"/>
              <a:buFont typeface="Arial"/>
              <a:buNone/>
              <a:defRPr sz="800">
                <a:solidFill>
                  <a:srgbClr val="0C4061"/>
                </a:solidFill>
                <a:latin typeface="Delicious Handrawn"/>
                <a:ea typeface="Delicious Handrawn"/>
                <a:cs typeface="Delicious Handrawn"/>
                <a:sym typeface="Delicious Handrawn"/>
              </a:defRPr>
              <a:bidi/>
            </a:pPr>
            <a:r>
              <a:rPr>
                <a:rtl/>
              </a:rPr>
              <a:t>Welcome messages</a:t>
            </a:r>
            <a:endParaRPr b="0" i="0" sz="800" u="none" cap="none" strike="noStrike">
              <a:solidFill>
                <a:srgbClr val="0C4061"/>
              </a:solidFill>
              <a:latin typeface="Delicious Handrawn"/>
              <a:ea typeface="Delicious Handrawn"/>
              <a:cs typeface="Delicious Handrawn"/>
              <a:sym typeface="Delicious Handrawn"/>
            </a:endParaRPr>
          </a:p>
        </p:txBody>
      </p:sp>
      <p:pic>
        <p:nvPicPr>
          <p:cNvPr id="744" name="Google Shape;744;p88"/>
          <p:cNvPicPr preferRelativeResize="0"/>
          <p:nvPr/>
        </p:nvPicPr>
        <p:blipFill rotWithShape="1">
          <a:blip r:embed="rId5">
            <a:alphaModFix/>
          </a:blip>
          <a:srcRect b="0" l="0" r="0" t="0"/>
          <a:stretch/>
        </p:blipFill>
        <p:spPr>
          <a:xfrm rot="3338200">
            <a:off x="5025108" y="3572635"/>
            <a:ext cx="358380" cy="358380"/>
          </a:xfrm>
          <a:prstGeom prst="rect">
            <a:avLst/>
          </a:prstGeom>
          <a:noFill/>
          <a:ln>
            <a:noFill/>
          </a:ln>
        </p:spPr>
      </p:pic>
      <p:pic>
        <p:nvPicPr>
          <p:cNvPr id="745" name="Google Shape;745;p88"/>
          <p:cNvPicPr preferRelativeResize="0"/>
          <p:nvPr/>
        </p:nvPicPr>
        <p:blipFill rotWithShape="1">
          <a:blip r:embed="rId5">
            <a:alphaModFix/>
          </a:blip>
          <a:srcRect b="0" l="0" r="0" t="0"/>
          <a:stretch/>
        </p:blipFill>
        <p:spPr>
          <a:xfrm rot="3338199">
            <a:off x="7429682" y="4219234"/>
            <a:ext cx="483357" cy="483357"/>
          </a:xfrm>
          <a:prstGeom prst="rect">
            <a:avLst/>
          </a:prstGeom>
          <a:noFill/>
          <a:ln>
            <a:noFill/>
          </a:ln>
        </p:spPr>
      </p:pic>
      <p:pic>
        <p:nvPicPr>
          <p:cNvPr id="746" name="Google Shape;746;p88"/>
          <p:cNvPicPr preferRelativeResize="0"/>
          <p:nvPr/>
        </p:nvPicPr>
        <p:blipFill rotWithShape="1">
          <a:blip r:embed="rId4">
            <a:alphaModFix/>
          </a:blip>
          <a:srcRect b="0" l="0" r="0" t="0"/>
          <a:stretch/>
        </p:blipFill>
        <p:spPr>
          <a:xfrm>
            <a:off x="7100100" y="4402844"/>
            <a:ext cx="431350" cy="60923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89"/>
          <p:cNvSpPr txBox="1"/>
          <p:nvPr/>
        </p:nvSpPr>
        <p:spPr>
          <a:xfrm>
            <a:off x="337425" y="731350"/>
            <a:ext cx="8502600" cy="2816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bidi/>
            </a:pPr>
            <a:r>
              <a:rPr>
                <a:latin typeface="Arial"/>
                <a:ea typeface="Arial"/>
                <a:cs typeface="Arial"/>
                <a:sym typeface="Arial"/>
                <a:rtl/>
              </a:rPr>
              <a:t>Let's start with the </a:t>
            </a:r>
            <a:r>
              <a:rPr>
                <a:rtl/>
              </a:rPr>
              <a:t>WhatsApp Course</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bidi/>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bidi/>
            </a:pPr>
            <a:r>
              <a:rPr>
                <a:rtl/>
              </a:rPr>
              <a:t>Be ready</a:t>
            </a:r>
            <a:r>
              <a:rPr>
                <a:latin typeface="Arial"/>
                <a:ea typeface="Arial"/>
                <a:cs typeface="Arial"/>
                <a:sym typeface="Arial"/>
                <a:rt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bidi/>
            </a:pPr>
            <a:r>
              <a:rPr>
                <a:rtl/>
              </a:rPr>
              <a:t>Write your first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bidi/>
            </a:pPr>
            <a:r>
              <a:rPr>
                <a:rtl/>
              </a:rPr>
              <a:t>Write your last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bidi/>
            </a:pPr>
            <a:r>
              <a:rPr>
                <a:rtl/>
              </a:rPr>
              <a:t>Choose your gender</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bidi/>
            </a:pPr>
            <a:r>
              <a:rPr>
                <a:rtl/>
              </a:rPr>
              <a:t>Choose the state you reside in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bidi/>
            </a:pPr>
            <a:r>
              <a:rPr>
                <a:rtl/>
              </a:rPr>
              <a:t>Choose your marital status</a:t>
            </a:r>
            <a:endParaRPr b="0" i="0" sz="1300" u="none" cap="none" strike="noStrike">
              <a:solidFill>
                <a:srgbClr val="123D5D"/>
              </a:solidFill>
              <a:latin typeface="Arial"/>
              <a:ea typeface="Arial"/>
              <a:cs typeface="Arial"/>
              <a:sym typeface="Arial"/>
            </a:endParaRPr>
          </a:p>
        </p:txBody>
      </p:sp>
      <p:sp>
        <p:nvSpPr>
          <p:cNvPr id="752" name="Google Shape;752;p8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753" name="Google Shape;753;p89"/>
          <p:cNvSpPr txBox="1"/>
          <p:nvPr/>
        </p:nvSpPr>
        <p:spPr>
          <a:xfrm>
            <a:off x="286222" y="197506"/>
            <a:ext cx="8857800" cy="446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bidi/>
            </a:pPr>
            <a:r>
              <a:rPr>
                <a:latin typeface="Arial"/>
                <a:ea typeface="Arial"/>
                <a:cs typeface="Arial"/>
                <a:sym typeface="Arial"/>
                <a:rtl/>
              </a:rPr>
              <a:t>First steps in </a:t>
            </a:r>
            <a:r>
              <a:rPr>
                <a:rtl/>
              </a:rPr>
              <a:t>Crianza con Conciencia+ WhatsApp Course</a:t>
            </a:r>
            <a:endParaRPr b="0" i="0" sz="1300" u="none" cap="none" strike="noStrike">
              <a:solidFill>
                <a:srgbClr val="000000"/>
              </a:solidFill>
              <a:latin typeface="Arial"/>
              <a:ea typeface="Arial"/>
              <a:cs typeface="Arial"/>
              <a:sym typeface="Arial"/>
            </a:endParaRPr>
          </a:p>
        </p:txBody>
      </p:sp>
      <p:pic>
        <p:nvPicPr>
          <p:cNvPr id="754" name="Google Shape;754;p89"/>
          <p:cNvPicPr preferRelativeResize="0"/>
          <p:nvPr/>
        </p:nvPicPr>
        <p:blipFill rotWithShape="1">
          <a:blip r:embed="rId3">
            <a:alphaModFix/>
          </a:blip>
          <a:srcRect b="5420" l="0" r="44134" t="5429"/>
          <a:stretch/>
        </p:blipFill>
        <p:spPr>
          <a:xfrm>
            <a:off x="5742476" y="1665399"/>
            <a:ext cx="2645400" cy="2645400"/>
          </a:xfrm>
          <a:prstGeom prst="ellipse">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90"/>
          <p:cNvSpPr txBox="1"/>
          <p:nvPr/>
        </p:nvSpPr>
        <p:spPr>
          <a:xfrm>
            <a:off x="337425" y="731350"/>
            <a:ext cx="8502600" cy="19752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bidi/>
            </a:pPr>
            <a:r>
              <a:rPr>
                <a:latin typeface="Arial"/>
                <a:ea typeface="Arial"/>
                <a:cs typeface="Arial"/>
                <a:sym typeface="Arial"/>
                <a:rtl/>
              </a:rPr>
              <a:t>Let's start with the </a:t>
            </a:r>
            <a:r>
              <a:rPr>
                <a:rtl/>
              </a:rPr>
              <a:t>Crianza con Conciencia+ chatbot</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bidi/>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bidi/>
            </a:pPr>
            <a:r>
              <a:rPr>
                <a:rtl/>
              </a:rPr>
              <a:t>Be ready</a:t>
            </a:r>
            <a:r>
              <a:rPr>
                <a:latin typeface="Arial"/>
                <a:ea typeface="Arial"/>
                <a:cs typeface="Arial"/>
                <a:sym typeface="Arial"/>
                <a:rt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bidi/>
            </a:pPr>
            <a:r>
              <a:rPr>
                <a:latin typeface="Arial"/>
                <a:ea typeface="Arial"/>
                <a:cs typeface="Arial"/>
                <a:sym typeface="Arial"/>
                <a:rtl/>
              </a:rPr>
              <a:t>Write the </a:t>
            </a:r>
            <a:r>
              <a:rPr b="1">
                <a:rtl/>
              </a:rPr>
              <a:t>FIRST NAME OR NICKNAME </a:t>
            </a:r>
            <a:r>
              <a:rPr>
                <a:latin typeface="Arial"/>
                <a:ea typeface="Arial"/>
                <a:cs typeface="Arial"/>
                <a:sym typeface="Arial"/>
                <a:rtl/>
              </a:rPr>
              <a:t>of your girl, boy or </a:t>
            </a:r>
            <a:r>
              <a:rPr>
                <a:rtl/>
              </a:rP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bidi/>
            </a:pPr>
            <a:r>
              <a:rPr>
                <a:latin typeface="Arial"/>
                <a:ea typeface="Arial"/>
                <a:cs typeface="Arial"/>
                <a:sym typeface="Arial"/>
                <a:rtl/>
              </a:rPr>
              <a:t>Choose the sex of the girl, boy or </a:t>
            </a:r>
            <a:r>
              <a:rPr>
                <a:rtl/>
              </a:rP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bidi/>
            </a:pPr>
            <a:r>
              <a:rPr>
                <a:latin typeface="Arial"/>
                <a:ea typeface="Arial"/>
                <a:cs typeface="Arial"/>
                <a:sym typeface="Arial"/>
                <a:rtl/>
              </a:rPr>
              <a:t>Indicate the date of birth of the girl, boy or </a:t>
            </a:r>
            <a:r>
              <a:rPr>
                <a:rtl/>
              </a:rPr>
              <a:t>teen</a:t>
            </a:r>
            <a:r>
              <a:rPr>
                <a:latin typeface="Arial"/>
                <a:ea typeface="Arial"/>
                <a:cs typeface="Arial"/>
                <a:sym typeface="Arial"/>
                <a:rtl/>
              </a:rPr>
              <a:t> (dd/mm/yyyy)</a:t>
            </a:r>
            <a:endParaRPr b="0" i="0" sz="1300" u="none" cap="none" strike="noStrike">
              <a:solidFill>
                <a:srgbClr val="123D5D"/>
              </a:solidFill>
              <a:latin typeface="Arial"/>
              <a:ea typeface="Arial"/>
              <a:cs typeface="Arial"/>
              <a:sym typeface="Arial"/>
            </a:endParaRPr>
          </a:p>
        </p:txBody>
      </p:sp>
      <p:sp>
        <p:nvSpPr>
          <p:cNvPr id="760" name="Google Shape;760;p90"/>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761" name="Google Shape;761;p90"/>
          <p:cNvSpPr txBox="1"/>
          <p:nvPr/>
        </p:nvSpPr>
        <p:spPr>
          <a:xfrm>
            <a:off x="286222" y="197506"/>
            <a:ext cx="8857800" cy="446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bidi/>
            </a:pPr>
            <a:r>
              <a:rPr>
                <a:latin typeface="Arial"/>
                <a:ea typeface="Arial"/>
                <a:cs typeface="Arial"/>
                <a:sym typeface="Arial"/>
                <a:rtl/>
              </a:rPr>
              <a:t>First steps in </a:t>
            </a:r>
            <a:r>
              <a:rPr>
                <a:rtl/>
              </a:rPr>
              <a:t>Crianza con Conciencia+ Chatbot</a:t>
            </a:r>
            <a:endParaRPr b="0" i="0" sz="1300" u="none" cap="none" strike="noStrike">
              <a:solidFill>
                <a:srgbClr val="000000"/>
              </a:solidFill>
              <a:latin typeface="Arial"/>
              <a:ea typeface="Arial"/>
              <a:cs typeface="Arial"/>
              <a:sym typeface="Arial"/>
            </a:endParaRPr>
          </a:p>
        </p:txBody>
      </p:sp>
      <p:sp>
        <p:nvSpPr>
          <p:cNvPr id="762" name="Google Shape;762;p90"/>
          <p:cNvSpPr/>
          <p:nvPr/>
        </p:nvSpPr>
        <p:spPr>
          <a:xfrm>
            <a:off x="424675" y="2937475"/>
            <a:ext cx="7904100" cy="1038000"/>
          </a:xfrm>
          <a:prstGeom prst="roundRect">
            <a:avLst>
              <a:gd fmla="val 16667" name="adj"/>
            </a:avLst>
          </a:prstGeom>
          <a:solidFill>
            <a:srgbClr val="D60066"/>
          </a:solidFill>
          <a:ln>
            <a:noFill/>
          </a:ln>
        </p:spPr>
        <p:txBody>
          <a:bodyPr anchorCtr="0" anchor="ctr" bIns="91425" lIns="91425" spcFirstLastPara="1" rIns="91425" wrap="square" tIns="91425" rtlCol="true">
            <a:noAutofit/>
          </a:bodyPr>
          <a:lstStyle/>
          <a:p>
            <a:pPr indent="0" lvl="0" marL="0" rtl="0" algn="ctr">
              <a:spcBef>
                <a:spcPts val="0"/>
              </a:spcBef>
              <a:spcAft>
                <a:spcPts val="0"/>
              </a:spcAft>
              <a:buNone/>
              <a:defRPr i="1">
                <a:solidFill>
                  <a:schemeClr val="lt1"/>
                </a:solidFill>
              </a:defRPr>
              <a:bidi/>
            </a:pPr>
            <a:r>
              <a:rPr>
                <a:rtl/>
              </a:rPr>
              <a:t>But which girl, boy or teen to choose? I have multiple children!</a:t>
            </a:r>
            <a:endParaRPr i="1">
              <a:solidFill>
                <a:schemeClr val="lt1"/>
              </a:solidFill>
            </a:endParaRPr>
          </a:p>
        </p:txBody>
      </p:sp>
      <p:pic>
        <p:nvPicPr>
          <p:cNvPr id="763" name="Google Shape;763;p90"/>
          <p:cNvPicPr preferRelativeResize="0"/>
          <p:nvPr/>
        </p:nvPicPr>
        <p:blipFill rotWithShape="1">
          <a:blip r:embed="rId3">
            <a:alphaModFix/>
          </a:blip>
          <a:srcRect b="27677" l="0" r="44320" t="0"/>
          <a:stretch/>
        </p:blipFill>
        <p:spPr>
          <a:xfrm>
            <a:off x="125650" y="3350350"/>
            <a:ext cx="1186500" cy="1155600"/>
          </a:xfrm>
          <a:prstGeom prst="ellipse">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91"/>
          <p:cNvSpPr txBox="1"/>
          <p:nvPr/>
        </p:nvSpPr>
        <p:spPr>
          <a:xfrm>
            <a:off x="854050" y="1970050"/>
            <a:ext cx="7904100" cy="26835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bidi/>
            </a:pPr>
            <a:r>
              <a:rPr>
                <a:rtl/>
              </a:rPr>
              <a:t>We understand that every child is unique, and each situation is complex.</a:t>
            </a:r>
            <a:endParaRPr sz="1500">
              <a:solidFill>
                <a:schemeClr val="dk1"/>
              </a:solidFill>
              <a:latin typeface="Noto Sans"/>
              <a:ea typeface="Noto Sans"/>
              <a:cs typeface="Noto Sans"/>
              <a:sym typeface="Noto Sans"/>
            </a:endParaRPr>
          </a:p>
          <a:p>
            <a:pPr indent="0" lvl="0" marL="0" rtl="0" algn="l">
              <a:spcBef>
                <a:spcPts val="1000"/>
              </a:spcBef>
              <a:spcAft>
                <a:spcPts val="0"/>
              </a:spcAft>
              <a:buClr>
                <a:schemeClr val="dk1"/>
              </a:buClr>
              <a:buSzPts val="1100"/>
              <a:buFont typeface="Arial"/>
              <a:buNone/>
              <a:defRPr sz="1500">
                <a:solidFill>
                  <a:schemeClr val="dk1"/>
                </a:solidFill>
                <a:latin typeface="Noto Sans"/>
                <a:ea typeface="Noto Sans"/>
                <a:cs typeface="Noto Sans"/>
                <a:sym typeface="Noto Sans"/>
              </a:defRPr>
              <a:bidi/>
            </a:pPr>
            <a:r>
              <a:rPr>
                <a:rtl/>
              </a:rPr>
              <a:t>You will get the most out of Crianza con Conciencia+ if you focus on one girl, boy, or teen.</a:t>
            </a:r>
            <a:endParaRPr sz="1500">
              <a:solidFill>
                <a:schemeClr val="dk1"/>
              </a:solidFill>
              <a:latin typeface="Noto Sans"/>
              <a:ea typeface="Noto Sans"/>
              <a:cs typeface="Noto Sans"/>
              <a:sym typeface="Noto Sans"/>
            </a:endParaRPr>
          </a:p>
          <a:p>
            <a:pPr indent="0" lvl="0" marL="0" marR="0" rtl="0" algn="just">
              <a:lnSpc>
                <a:spcPct val="100000"/>
              </a:lnSpc>
              <a:spcBef>
                <a:spcPts val="1000"/>
              </a:spcBef>
              <a:spcAft>
                <a:spcPts val="0"/>
              </a:spcAft>
              <a:buNone/>
              <a:defRPr sz="1500">
                <a:solidFill>
                  <a:schemeClr val="dk1"/>
                </a:solidFill>
                <a:latin typeface="Noto Sans"/>
                <a:ea typeface="Noto Sans"/>
                <a:cs typeface="Noto Sans"/>
                <a:sym typeface="Noto Sans"/>
              </a:defRPr>
              <a:bidi/>
            </a:pPr>
            <a:r>
              <a:rPr>
                <a:rtl/>
              </a:rPr>
              <a:t>When enrolling, please choose the girl, boy or teen having behavioral challenges. Remember, the girl, boy, or teen has to be between the ages of </a:t>
            </a:r>
            <a:r>
              <a:rPr b="1">
                <a:rtl/>
              </a:rPr>
              <a:t>2 and 17. </a:t>
            </a:r>
            <a:endParaRPr b="1"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bidi/>
            </a:pPr>
            <a:r>
              <a:rPr>
                <a:rtl/>
              </a:rPr>
              <a:t>Focusing on one girl, boy, or teen will you to have a deeper understanding of their needs.</a:t>
            </a:r>
            <a:endParaRPr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bidi/>
            </a:pPr>
            <a:r>
              <a:rPr>
                <a:rtl/>
              </a:rPr>
              <a:t>Lessons learnt from Crianza con Conciencia+ can be applied to support the growth of all your children.</a:t>
            </a:r>
            <a:endParaRPr b="1" sz="1500">
              <a:solidFill>
                <a:srgbClr val="00969B"/>
              </a:solidFill>
            </a:endParaRPr>
          </a:p>
        </p:txBody>
      </p:sp>
      <p:sp>
        <p:nvSpPr>
          <p:cNvPr id="769" name="Google Shape;769;p9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770" name="Google Shape;770;p91"/>
          <p:cNvSpPr txBox="1"/>
          <p:nvPr/>
        </p:nvSpPr>
        <p:spPr>
          <a:xfrm>
            <a:off x="286222" y="197506"/>
            <a:ext cx="8857800" cy="446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bidi/>
            </a:pPr>
            <a:r>
              <a:rPr>
                <a:latin typeface="Arial"/>
                <a:ea typeface="Arial"/>
                <a:cs typeface="Arial"/>
                <a:sym typeface="Arial"/>
                <a:rtl/>
              </a:rPr>
              <a:t>First steps in </a:t>
            </a:r>
            <a:r>
              <a:rPr>
                <a:rtl/>
              </a:rPr>
              <a:t>Crianza con Conciencia+ Chatbot</a:t>
            </a:r>
            <a:endParaRPr b="0" i="0" sz="1300" u="none" cap="none" strike="noStrike">
              <a:solidFill>
                <a:srgbClr val="000000"/>
              </a:solidFill>
              <a:latin typeface="Arial"/>
              <a:ea typeface="Arial"/>
              <a:cs typeface="Arial"/>
              <a:sym typeface="Arial"/>
            </a:endParaRPr>
          </a:p>
        </p:txBody>
      </p:sp>
      <p:sp>
        <p:nvSpPr>
          <p:cNvPr id="771" name="Google Shape;771;p91"/>
          <p:cNvSpPr/>
          <p:nvPr/>
        </p:nvSpPr>
        <p:spPr>
          <a:xfrm>
            <a:off x="698425" y="908400"/>
            <a:ext cx="7904100" cy="884700"/>
          </a:xfrm>
          <a:prstGeom prst="roundRect">
            <a:avLst>
              <a:gd fmla="val 16667" name="adj"/>
            </a:avLst>
          </a:prstGeom>
          <a:solidFill>
            <a:srgbClr val="D60066"/>
          </a:solidFill>
          <a:ln>
            <a:noFill/>
          </a:ln>
        </p:spPr>
        <p:txBody>
          <a:bodyPr anchorCtr="0" anchor="ctr" bIns="91425" lIns="91425" spcFirstLastPara="1" rIns="91425" wrap="square" tIns="91425" rtlCol="true">
            <a:noAutofit/>
          </a:bodyPr>
          <a:lstStyle/>
          <a:p>
            <a:pPr indent="0" lvl="0" marL="0" rtl="0" algn="ctr">
              <a:spcBef>
                <a:spcPts val="0"/>
              </a:spcBef>
              <a:spcAft>
                <a:spcPts val="0"/>
              </a:spcAft>
              <a:buNone/>
              <a:defRPr i="1">
                <a:solidFill>
                  <a:schemeClr val="lt1"/>
                </a:solidFill>
              </a:defRPr>
              <a:bidi/>
            </a:pPr>
            <a:r>
              <a:rPr>
                <a:rtl/>
              </a:rPr>
              <a:t>But which girl, boy or teen to choose? I have multiple children!</a:t>
            </a:r>
            <a:endParaRPr i="1">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92"/>
          <p:cNvSpPr txBox="1"/>
          <p:nvPr/>
        </p:nvSpPr>
        <p:spPr>
          <a:xfrm>
            <a:off x="286225" y="855984"/>
            <a:ext cx="8199600" cy="323100"/>
          </a:xfrm>
          <a:prstGeom prst="rect">
            <a:avLst/>
          </a:prstGeom>
          <a:noFill/>
          <a:ln>
            <a:noFill/>
          </a:ln>
        </p:spPr>
        <p:txBody>
          <a:bodyPr anchorCtr="0" anchor="t" bIns="45700" lIns="91425" spcFirstLastPara="1" rIns="91425" wrap="square" tIns="45700" rtlCol="true">
            <a:spAutoFit/>
          </a:bodyPr>
          <a:lstStyle/>
          <a:p>
            <a:pPr indent="0" lvl="0" marL="0" marR="0" rtl="0" algn="ctr">
              <a:lnSpc>
                <a:spcPct val="100000"/>
              </a:lnSpc>
              <a:spcBef>
                <a:spcPts val="1000"/>
              </a:spcBef>
              <a:spcAft>
                <a:spcPts val="0"/>
              </a:spcAft>
              <a:buClr>
                <a:srgbClr val="000000"/>
              </a:buClr>
              <a:buSzPts val="1500"/>
              <a:buFont typeface="Arial"/>
              <a:buNone/>
              <a:defRPr sz="1500">
                <a:solidFill>
                  <a:srgbClr val="123D5D"/>
                </a:solidFill>
              </a:defRPr>
              <a:bidi/>
            </a:pPr>
            <a:r>
              <a:rPr>
                <a:latin typeface="Arial"/>
                <a:ea typeface="Arial"/>
                <a:cs typeface="Arial"/>
                <a:sym typeface="Arial"/>
                <a:rtl/>
              </a:rPr>
              <a:t>Choose </a:t>
            </a:r>
            <a:r>
              <a:rPr b="1">
                <a:rtl/>
              </a:rPr>
              <a:t>ANY ONE OPTION </a:t>
            </a:r>
            <a:r>
              <a:rPr>
                <a:rtl/>
              </a:rPr>
              <a:t>for</a:t>
            </a:r>
            <a:r>
              <a:rPr>
                <a:latin typeface="Arial"/>
                <a:ea typeface="Arial"/>
                <a:cs typeface="Arial"/>
                <a:sym typeface="Arial"/>
                <a:rtl/>
              </a:rPr>
              <a:t> how you want to receive messages</a:t>
            </a:r>
            <a:endParaRPr b="0" i="0" sz="1500" u="none" cap="none" strike="noStrike">
              <a:solidFill>
                <a:srgbClr val="123D5D"/>
              </a:solidFill>
              <a:latin typeface="Arial"/>
              <a:ea typeface="Arial"/>
              <a:cs typeface="Arial"/>
              <a:sym typeface="Arial"/>
            </a:endParaRPr>
          </a:p>
        </p:txBody>
      </p:sp>
      <p:sp>
        <p:nvSpPr>
          <p:cNvPr id="777" name="Google Shape;777;p92"/>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778" name="Google Shape;778;p92"/>
          <p:cNvSpPr txBox="1"/>
          <p:nvPr/>
        </p:nvSpPr>
        <p:spPr>
          <a:xfrm>
            <a:off x="286222" y="197506"/>
            <a:ext cx="8857800" cy="446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bidi/>
            </a:pPr>
            <a:r>
              <a:rPr>
                <a:latin typeface="Arial"/>
                <a:ea typeface="Arial"/>
                <a:cs typeface="Arial"/>
                <a:sym typeface="Arial"/>
                <a:rtl/>
              </a:rPr>
              <a:t>First steps in </a:t>
            </a:r>
            <a:r>
              <a:rPr>
                <a:rtl/>
              </a:rPr>
              <a:t>Crianza con Conciencia+ Chatbot</a:t>
            </a:r>
            <a:endParaRPr b="0" i="0" sz="1300" u="none" cap="none" strike="noStrike">
              <a:solidFill>
                <a:srgbClr val="000000"/>
              </a:solidFill>
              <a:latin typeface="Arial"/>
              <a:ea typeface="Arial"/>
              <a:cs typeface="Arial"/>
              <a:sym typeface="Arial"/>
            </a:endParaRPr>
          </a:p>
        </p:txBody>
      </p:sp>
      <p:grpSp>
        <p:nvGrpSpPr>
          <p:cNvPr id="779" name="Google Shape;779;p92"/>
          <p:cNvGrpSpPr/>
          <p:nvPr/>
        </p:nvGrpSpPr>
        <p:grpSpPr>
          <a:xfrm>
            <a:off x="1445012" y="1352951"/>
            <a:ext cx="569100" cy="576600"/>
            <a:chOff x="1680299" y="3458426"/>
            <a:chExt cx="569100" cy="576600"/>
          </a:xfrm>
        </p:grpSpPr>
        <p:sp>
          <p:nvSpPr>
            <p:cNvPr id="780" name="Google Shape;780;p92"/>
            <p:cNvSpPr/>
            <p:nvPr/>
          </p:nvSpPr>
          <p:spPr>
            <a:xfrm>
              <a:off x="1680299" y="3458426"/>
              <a:ext cx="569100" cy="576600"/>
            </a:xfrm>
            <a:prstGeom prst="ellipse">
              <a:avLst/>
            </a:prstGeom>
            <a:solidFill>
              <a:srgbClr val="FF5E00"/>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id="781" name="Google Shape;781;p92"/>
            <p:cNvPicPr preferRelativeResize="0"/>
            <p:nvPr/>
          </p:nvPicPr>
          <p:blipFill>
            <a:blip r:embed="rId3">
              <a:alphaModFix/>
            </a:blip>
            <a:stretch>
              <a:fillRect/>
            </a:stretch>
          </p:blipFill>
          <p:spPr>
            <a:xfrm>
              <a:off x="1799914" y="3581840"/>
              <a:ext cx="329807" cy="329815"/>
            </a:xfrm>
            <a:prstGeom prst="rect">
              <a:avLst/>
            </a:prstGeom>
            <a:noFill/>
            <a:ln>
              <a:noFill/>
            </a:ln>
          </p:spPr>
        </p:pic>
      </p:grpSp>
      <p:sp>
        <p:nvSpPr>
          <p:cNvPr id="782" name="Google Shape;782;p92"/>
          <p:cNvSpPr/>
          <p:nvPr/>
        </p:nvSpPr>
        <p:spPr>
          <a:xfrm>
            <a:off x="677463" y="2118001"/>
            <a:ext cx="2104200" cy="2303100"/>
          </a:xfrm>
          <a:prstGeom prst="roundRect">
            <a:avLst>
              <a:gd fmla="val 16667" name="adj"/>
            </a:avLst>
          </a:prstGeom>
          <a:solidFill>
            <a:srgbClr val="FF5E00"/>
          </a:solidFill>
          <a:ln>
            <a:noFill/>
          </a:ln>
        </p:spPr>
        <p:txBody>
          <a:bodyPr anchorCtr="0" anchor="ctr" bIns="91425" lIns="91425" spcFirstLastPara="1" rIns="91425" wrap="square" tIns="91425" rtlCol="true">
            <a:noAutofit/>
          </a:bodyPr>
          <a:lstStyle/>
          <a:p>
            <a:pPr indent="0" lvl="0" marL="0" rtl="0" algn="ctr">
              <a:spcBef>
                <a:spcPts val="0"/>
              </a:spcBef>
              <a:spcAft>
                <a:spcPts val="0"/>
              </a:spcAft>
              <a:buNone/>
              <a:defRPr b="1">
                <a:solidFill>
                  <a:schemeClr val="lt1"/>
                </a:solidFill>
              </a:defRPr>
              <a:bidi/>
            </a:pPr>
            <a:r>
              <a:rPr>
                <a:rtl/>
              </a:rPr>
              <a:t>Text, Images, and Video </a:t>
            </a:r>
            <a:endParaRPr b="1">
              <a:solidFill>
                <a:schemeClr val="lt1"/>
              </a:solidFill>
            </a:endParaRPr>
          </a:p>
          <a:p>
            <a:pPr indent="0" lvl="0" marL="0" rtl="0" algn="ctr">
              <a:spcBef>
                <a:spcPts val="0"/>
              </a:spcBef>
              <a:spcAft>
                <a:spcPts val="0"/>
              </a:spcAft>
              <a:buNone/>
              <a:bidi/>
            </a:pPr>
            <a:endParaRPr b="1">
              <a:solidFill>
                <a:schemeClr val="lt1"/>
              </a:solidFill>
            </a:endParaRPr>
          </a:p>
          <a:p>
            <a:pPr indent="0" lvl="0" marL="0" rtl="0" algn="ctr">
              <a:spcBef>
                <a:spcPts val="0"/>
              </a:spcBef>
              <a:spcAft>
                <a:spcPts val="0"/>
              </a:spcAft>
              <a:buNone/>
              <a:defRPr b="1">
                <a:solidFill>
                  <a:schemeClr val="lt1"/>
                </a:solidFill>
              </a:defRPr>
              <a:bidi/>
            </a:pPr>
            <a:r>
              <a:rPr>
                <a:rtl/>
              </a:rPr>
              <a:t>Select this option if: </a:t>
            </a:r>
            <a:endParaRPr b="1">
              <a:solidFill>
                <a:schemeClr val="lt1"/>
              </a:solidFill>
            </a:endParaRPr>
          </a:p>
          <a:p>
            <a:pPr indent="0" lvl="0" marL="0" rtl="0" algn="l">
              <a:spcBef>
                <a:spcPts val="0"/>
              </a:spcBef>
              <a:spcAft>
                <a:spcPts val="0"/>
              </a:spcAft>
              <a:buNone/>
              <a:bidi/>
            </a:pPr>
            <a:endParaRPr>
              <a:solidFill>
                <a:schemeClr val="lt1"/>
              </a:solidFill>
            </a:endParaRPr>
          </a:p>
          <a:p>
            <a:pPr indent="0" lvl="0" marL="0" rtl="0" algn="ctr">
              <a:spcBef>
                <a:spcPts val="0"/>
              </a:spcBef>
              <a:spcAft>
                <a:spcPts val="0"/>
              </a:spcAft>
              <a:buNone/>
              <a:defRPr>
                <a:solidFill>
                  <a:schemeClr val="lt1"/>
                </a:solidFill>
              </a:defRPr>
              <a:bidi/>
            </a:pPr>
            <a:r>
              <a:rPr>
                <a:rtl/>
              </a:rPr>
              <a:t>Reading is challenging for you </a:t>
            </a:r>
            <a:endParaRPr>
              <a:solidFill>
                <a:schemeClr val="lt1"/>
              </a:solidFill>
            </a:endParaRPr>
          </a:p>
          <a:p>
            <a:pPr indent="0" lvl="0" marL="0" rtl="0" algn="ctr">
              <a:spcBef>
                <a:spcPts val="0"/>
              </a:spcBef>
              <a:spcAft>
                <a:spcPts val="0"/>
              </a:spcAft>
              <a:buNone/>
              <a:bidi/>
            </a:pPr>
            <a:endParaRPr>
              <a:solidFill>
                <a:schemeClr val="lt1"/>
              </a:solidFill>
            </a:endParaRPr>
          </a:p>
          <a:p>
            <a:pPr indent="0" lvl="0" marL="0" rtl="0" algn="ctr">
              <a:spcBef>
                <a:spcPts val="0"/>
              </a:spcBef>
              <a:spcAft>
                <a:spcPts val="0"/>
              </a:spcAft>
              <a:buNone/>
              <a:defRPr>
                <a:solidFill>
                  <a:schemeClr val="lt1"/>
                </a:solidFill>
              </a:defRPr>
              <a:bidi/>
            </a:pPr>
            <a:r>
              <a:rPr>
                <a:rtl/>
              </a:rPr>
              <a:t>You </a:t>
            </a:r>
            <a:r>
              <a:rPr b="1">
                <a:rtl/>
              </a:rPr>
              <a:t>DON’T </a:t>
            </a:r>
            <a:r>
              <a:rPr>
                <a:rtl/>
              </a:rPr>
              <a:t>need to save data</a:t>
            </a:r>
            <a:endParaRPr>
              <a:solidFill>
                <a:schemeClr val="lt1"/>
              </a:solidFill>
            </a:endParaRPr>
          </a:p>
        </p:txBody>
      </p:sp>
      <p:sp>
        <p:nvSpPr>
          <p:cNvPr id="783" name="Google Shape;783;p92"/>
          <p:cNvSpPr/>
          <p:nvPr/>
        </p:nvSpPr>
        <p:spPr>
          <a:xfrm>
            <a:off x="4168137" y="1352951"/>
            <a:ext cx="569100" cy="576600"/>
          </a:xfrm>
          <a:prstGeom prst="ellipse">
            <a:avLst/>
          </a:prstGeom>
          <a:solidFill>
            <a:srgbClr val="D60066"/>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sp>
        <p:nvSpPr>
          <p:cNvPr id="784" name="Google Shape;784;p92"/>
          <p:cNvSpPr/>
          <p:nvPr/>
        </p:nvSpPr>
        <p:spPr>
          <a:xfrm>
            <a:off x="3400588" y="2118001"/>
            <a:ext cx="2104200" cy="2303100"/>
          </a:xfrm>
          <a:prstGeom prst="roundRect">
            <a:avLst>
              <a:gd fmla="val 16667" name="adj"/>
            </a:avLst>
          </a:prstGeom>
          <a:solidFill>
            <a:srgbClr val="E4027C"/>
          </a:solidFill>
          <a:ln>
            <a:noFill/>
          </a:ln>
        </p:spPr>
        <p:txBody>
          <a:bodyPr anchorCtr="0" anchor="ctr" bIns="91425" lIns="91425" spcFirstLastPara="1" rIns="91425" wrap="square" tIns="91425" rtlCol="true">
            <a:noAutofit/>
          </a:bodyPr>
          <a:lstStyle/>
          <a:p>
            <a:pPr indent="0" lvl="0" marL="0" rtl="0" algn="ctr">
              <a:spcBef>
                <a:spcPts val="0"/>
              </a:spcBef>
              <a:spcAft>
                <a:spcPts val="0"/>
              </a:spcAft>
              <a:buNone/>
              <a:defRPr b="1">
                <a:solidFill>
                  <a:schemeClr val="lt1"/>
                </a:solidFill>
              </a:defRPr>
              <a:bidi/>
            </a:pPr>
            <a:r>
              <a:rPr>
                <a:rtl/>
              </a:rPr>
              <a:t>Text, Images, and Audio </a:t>
            </a:r>
            <a:endParaRPr b="1">
              <a:solidFill>
                <a:schemeClr val="lt1"/>
              </a:solidFill>
            </a:endParaRPr>
          </a:p>
          <a:p>
            <a:pPr indent="0" lvl="0" marL="0" rtl="0" algn="ctr">
              <a:spcBef>
                <a:spcPts val="0"/>
              </a:spcBef>
              <a:spcAft>
                <a:spcPts val="0"/>
              </a:spcAft>
              <a:buNone/>
              <a:bidi/>
            </a:pPr>
            <a:endParaRPr b="1">
              <a:solidFill>
                <a:schemeClr val="lt1"/>
              </a:solidFill>
            </a:endParaRPr>
          </a:p>
          <a:p>
            <a:pPr indent="0" lvl="0" marL="0" rtl="0" algn="ctr">
              <a:spcBef>
                <a:spcPts val="0"/>
              </a:spcBef>
              <a:spcAft>
                <a:spcPts val="0"/>
              </a:spcAft>
              <a:buNone/>
              <a:defRPr b="1">
                <a:solidFill>
                  <a:schemeClr val="lt1"/>
                </a:solidFill>
              </a:defRPr>
              <a:bidi/>
            </a:pPr>
            <a:r>
              <a:rPr>
                <a:rtl/>
              </a:rPr>
              <a:t>Select this option if: </a:t>
            </a:r>
            <a:endParaRPr b="1">
              <a:solidFill>
                <a:schemeClr val="lt1"/>
              </a:solidFill>
            </a:endParaRPr>
          </a:p>
          <a:p>
            <a:pPr indent="0" lvl="0" marL="0" rtl="0" algn="l">
              <a:spcBef>
                <a:spcPts val="0"/>
              </a:spcBef>
              <a:spcAft>
                <a:spcPts val="0"/>
              </a:spcAft>
              <a:buNone/>
              <a:bidi/>
            </a:pPr>
            <a:endParaRPr>
              <a:solidFill>
                <a:schemeClr val="lt1"/>
              </a:solidFill>
            </a:endParaRPr>
          </a:p>
          <a:p>
            <a:pPr indent="0" lvl="0" marL="0" rtl="0" algn="ctr">
              <a:spcBef>
                <a:spcPts val="0"/>
              </a:spcBef>
              <a:spcAft>
                <a:spcPts val="0"/>
              </a:spcAft>
              <a:buNone/>
              <a:defRPr>
                <a:solidFill>
                  <a:schemeClr val="lt1"/>
                </a:solidFill>
              </a:defRPr>
              <a:bidi/>
            </a:pPr>
            <a:r>
              <a:rPr>
                <a:rtl/>
              </a:rPr>
              <a:t>Reading is challenging for you </a:t>
            </a:r>
            <a:endParaRPr>
              <a:solidFill>
                <a:schemeClr val="lt1"/>
              </a:solidFill>
            </a:endParaRPr>
          </a:p>
          <a:p>
            <a:pPr indent="0" lvl="0" marL="0" rtl="0" algn="ctr">
              <a:spcBef>
                <a:spcPts val="0"/>
              </a:spcBef>
              <a:spcAft>
                <a:spcPts val="0"/>
              </a:spcAft>
              <a:buNone/>
              <a:bidi/>
            </a:pPr>
            <a:endParaRPr>
              <a:solidFill>
                <a:schemeClr val="lt1"/>
              </a:solidFill>
            </a:endParaRPr>
          </a:p>
          <a:p>
            <a:pPr indent="0" lvl="0" marL="0" rtl="0" algn="ctr">
              <a:spcBef>
                <a:spcPts val="0"/>
              </a:spcBef>
              <a:spcAft>
                <a:spcPts val="0"/>
              </a:spcAft>
              <a:buNone/>
              <a:defRPr>
                <a:solidFill>
                  <a:schemeClr val="lt1"/>
                </a:solidFill>
              </a:defRPr>
              <a:bidi/>
            </a:pPr>
            <a:r>
              <a:rPr>
                <a:rtl/>
              </a:rPr>
              <a:t>You </a:t>
            </a:r>
            <a:r>
              <a:rPr b="1">
                <a:rtl/>
              </a:rPr>
              <a:t>DO </a:t>
            </a:r>
            <a:r>
              <a:rPr>
                <a:rtl/>
              </a:rPr>
              <a:t>need to save data</a:t>
            </a:r>
            <a:endParaRPr>
              <a:solidFill>
                <a:schemeClr val="lt1"/>
              </a:solidFill>
            </a:endParaRPr>
          </a:p>
        </p:txBody>
      </p:sp>
      <p:pic>
        <p:nvPicPr>
          <p:cNvPr id="785" name="Google Shape;785;p92"/>
          <p:cNvPicPr preferRelativeResize="0"/>
          <p:nvPr/>
        </p:nvPicPr>
        <p:blipFill>
          <a:blip r:embed="rId4">
            <a:alphaModFix/>
          </a:blip>
          <a:stretch>
            <a:fillRect/>
          </a:stretch>
        </p:blipFill>
        <p:spPr>
          <a:xfrm>
            <a:off x="4291138" y="1479700"/>
            <a:ext cx="323100" cy="323100"/>
          </a:xfrm>
          <a:prstGeom prst="rect">
            <a:avLst/>
          </a:prstGeom>
          <a:noFill/>
          <a:ln>
            <a:noFill/>
          </a:ln>
        </p:spPr>
      </p:pic>
      <p:sp>
        <p:nvSpPr>
          <p:cNvPr id="786" name="Google Shape;786;p92"/>
          <p:cNvSpPr/>
          <p:nvPr/>
        </p:nvSpPr>
        <p:spPr>
          <a:xfrm>
            <a:off x="7129887" y="1352951"/>
            <a:ext cx="569100" cy="576600"/>
          </a:xfrm>
          <a:prstGeom prst="ellipse">
            <a:avLst/>
          </a:prstGeom>
          <a:solidFill>
            <a:srgbClr val="00969B"/>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sp>
        <p:nvSpPr>
          <p:cNvPr id="787" name="Google Shape;787;p92"/>
          <p:cNvSpPr/>
          <p:nvPr/>
        </p:nvSpPr>
        <p:spPr>
          <a:xfrm>
            <a:off x="6362338" y="2118001"/>
            <a:ext cx="2104200" cy="2303100"/>
          </a:xfrm>
          <a:prstGeom prst="roundRect">
            <a:avLst>
              <a:gd fmla="val 16667" name="adj"/>
            </a:avLst>
          </a:prstGeom>
          <a:solidFill>
            <a:srgbClr val="00969B"/>
          </a:solidFill>
          <a:ln>
            <a:noFill/>
          </a:ln>
        </p:spPr>
        <p:txBody>
          <a:bodyPr anchorCtr="0" anchor="ctr" bIns="91425" lIns="91425" spcFirstLastPara="1" rIns="91425" wrap="square" tIns="91425" rtlCol="true">
            <a:noAutofit/>
          </a:bodyPr>
          <a:lstStyle/>
          <a:p>
            <a:pPr indent="0" lvl="0" marL="0" rtl="0" algn="ctr">
              <a:spcBef>
                <a:spcPts val="0"/>
              </a:spcBef>
              <a:spcAft>
                <a:spcPts val="0"/>
              </a:spcAft>
              <a:buNone/>
              <a:defRPr b="1">
                <a:solidFill>
                  <a:schemeClr val="lt1"/>
                </a:solidFill>
              </a:defRPr>
              <a:bidi/>
            </a:pPr>
            <a:r>
              <a:rPr>
                <a:rtl/>
              </a:rPr>
              <a:t>Text and Images only</a:t>
            </a:r>
            <a:endParaRPr b="1">
              <a:solidFill>
                <a:schemeClr val="lt1"/>
              </a:solidFill>
            </a:endParaRPr>
          </a:p>
          <a:p>
            <a:pPr indent="0" lvl="0" marL="0" rtl="0" algn="ctr">
              <a:spcBef>
                <a:spcPts val="0"/>
              </a:spcBef>
              <a:spcAft>
                <a:spcPts val="0"/>
              </a:spcAft>
              <a:buNone/>
              <a:bidi/>
            </a:pPr>
            <a:endParaRPr b="1">
              <a:solidFill>
                <a:schemeClr val="lt1"/>
              </a:solidFill>
            </a:endParaRPr>
          </a:p>
          <a:p>
            <a:pPr indent="0" lvl="0" marL="0" rtl="0" algn="ctr">
              <a:spcBef>
                <a:spcPts val="0"/>
              </a:spcBef>
              <a:spcAft>
                <a:spcPts val="0"/>
              </a:spcAft>
              <a:buNone/>
              <a:defRPr b="1">
                <a:solidFill>
                  <a:schemeClr val="lt1"/>
                </a:solidFill>
              </a:defRPr>
              <a:bidi/>
            </a:pPr>
            <a:r>
              <a:rPr>
                <a:rtl/>
              </a:rPr>
              <a:t>Select this option if: </a:t>
            </a:r>
            <a:endParaRPr b="1">
              <a:solidFill>
                <a:schemeClr val="lt1"/>
              </a:solidFill>
            </a:endParaRPr>
          </a:p>
          <a:p>
            <a:pPr indent="0" lvl="0" marL="0" rtl="0" algn="l">
              <a:spcBef>
                <a:spcPts val="0"/>
              </a:spcBef>
              <a:spcAft>
                <a:spcPts val="0"/>
              </a:spcAft>
              <a:buNone/>
              <a:bidi/>
            </a:pPr>
            <a:endParaRPr>
              <a:solidFill>
                <a:schemeClr val="lt1"/>
              </a:solidFill>
            </a:endParaRPr>
          </a:p>
          <a:p>
            <a:pPr indent="0" lvl="0" marL="0" rtl="0" algn="ctr">
              <a:spcBef>
                <a:spcPts val="0"/>
              </a:spcBef>
              <a:spcAft>
                <a:spcPts val="0"/>
              </a:spcAft>
              <a:buNone/>
              <a:defRPr>
                <a:solidFill>
                  <a:schemeClr val="lt1"/>
                </a:solidFill>
              </a:defRPr>
              <a:bidi/>
            </a:pPr>
            <a:r>
              <a:rPr>
                <a:rtl/>
              </a:rPr>
              <a:t>Reading is </a:t>
            </a:r>
            <a:r>
              <a:rPr b="1">
                <a:rtl/>
              </a:rPr>
              <a:t>NOT </a:t>
            </a:r>
            <a:r>
              <a:rPr>
                <a:rtl/>
              </a:rPr>
              <a:t>challenging for you </a:t>
            </a:r>
            <a:endParaRPr>
              <a:solidFill>
                <a:schemeClr val="lt1"/>
              </a:solidFill>
            </a:endParaRPr>
          </a:p>
          <a:p>
            <a:pPr indent="0" lvl="0" marL="0" rtl="0" algn="ctr">
              <a:spcBef>
                <a:spcPts val="0"/>
              </a:spcBef>
              <a:spcAft>
                <a:spcPts val="0"/>
              </a:spcAft>
              <a:buNone/>
              <a:bidi/>
            </a:pPr>
            <a:endParaRPr>
              <a:solidFill>
                <a:schemeClr val="lt1"/>
              </a:solidFill>
            </a:endParaRPr>
          </a:p>
          <a:p>
            <a:pPr indent="0" lvl="0" marL="0" rtl="0" algn="ctr">
              <a:spcBef>
                <a:spcPts val="0"/>
              </a:spcBef>
              <a:spcAft>
                <a:spcPts val="0"/>
              </a:spcAft>
              <a:buNone/>
              <a:defRPr>
                <a:solidFill>
                  <a:schemeClr val="lt1"/>
                </a:solidFill>
              </a:defRPr>
              <a:bidi/>
            </a:pPr>
            <a:r>
              <a:rPr>
                <a:rtl/>
              </a:rPr>
              <a:t>You </a:t>
            </a:r>
            <a:r>
              <a:rPr b="1">
                <a:rtl/>
              </a:rPr>
              <a:t>DO </a:t>
            </a:r>
            <a:r>
              <a:rPr>
                <a:rtl/>
              </a:rPr>
              <a:t>need to save data</a:t>
            </a:r>
            <a:endParaRPr>
              <a:solidFill>
                <a:schemeClr val="lt1"/>
              </a:solidFill>
            </a:endParaRPr>
          </a:p>
        </p:txBody>
      </p:sp>
      <p:pic>
        <p:nvPicPr>
          <p:cNvPr id="788" name="Google Shape;788;p92"/>
          <p:cNvPicPr preferRelativeResize="0"/>
          <p:nvPr/>
        </p:nvPicPr>
        <p:blipFill>
          <a:blip r:embed="rId5">
            <a:alphaModFix/>
          </a:blip>
          <a:stretch>
            <a:fillRect/>
          </a:stretch>
        </p:blipFill>
        <p:spPr>
          <a:xfrm>
            <a:off x="7252888" y="1479700"/>
            <a:ext cx="323100" cy="323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93"/>
          <p:cNvSpPr txBox="1"/>
          <p:nvPr>
            <p:ph idx="1" type="body"/>
          </p:nvPr>
        </p:nvSpPr>
        <p:spPr>
          <a:xfrm>
            <a:off x="2655100" y="2081900"/>
            <a:ext cx="5817600" cy="692700"/>
          </a:xfrm>
          <a:prstGeom prst="rect">
            <a:avLst/>
          </a:prstGeom>
          <a:noFill/>
          <a:ln>
            <a:noFill/>
          </a:ln>
        </p:spPr>
        <p:txBody>
          <a:bodyPr anchorCtr="0" anchor="t" bIns="34275" lIns="68575" spcFirstLastPara="1" rIns="68575" wrap="square" tIns="34275" rtlCol="true">
            <a:spAutoFit/>
          </a:bodyPr>
          <a:lstStyle/>
          <a:p>
            <a:pPr indent="0" lvl="0" marL="0" rtl="0" algn="l">
              <a:lnSpc>
                <a:spcPct val="90000"/>
              </a:lnSpc>
              <a:spcBef>
                <a:spcPts val="0"/>
              </a:spcBef>
              <a:spcAft>
                <a:spcPts val="0"/>
              </a:spcAft>
              <a:buClr>
                <a:schemeClr val="lt1"/>
              </a:buClr>
              <a:buSzPts val="4500"/>
              <a:buFont typeface="Delicious Handrawn"/>
              <a:buNone/>
              <a:bidi/>
            </a:pPr>
            <a:r>
              <a:rPr>
                <a:rtl/>
              </a:rPr>
              <a:t>Now, we are ready to start!</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8"/>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rtlCol="true">
            <a:spAutoFit/>
          </a:bodyPr>
          <a:lstStyle/>
          <a:p>
            <a:pPr indent="0" lvl="0" marL="0" rtl="0" algn="l">
              <a:lnSpc>
                <a:spcPct val="90000"/>
              </a:lnSpc>
              <a:spcBef>
                <a:spcPts val="0"/>
              </a:spcBef>
              <a:spcAft>
                <a:spcPts val="0"/>
              </a:spcAft>
              <a:buClr>
                <a:schemeClr val="lt1"/>
              </a:buClr>
              <a:buSzPts val="4100"/>
              <a:buFont typeface="Delicious Handrawn"/>
              <a:buNone/>
              <a:bidi/>
            </a:pPr>
            <a:r>
              <a:rPr>
                <a:rtl/>
              </a:rPr>
              <a:t>About</a:t>
            </a:r>
          </a:p>
        </p:txBody>
      </p:sp>
      <p:pic>
        <p:nvPicPr>
          <p:cNvPr id="338" name="Google Shape;338;p58"/>
          <p:cNvPicPr preferRelativeResize="0"/>
          <p:nvPr/>
        </p:nvPicPr>
        <p:blipFill rotWithShape="1">
          <a:blip r:embed="rId4">
            <a:alphaModFix/>
          </a:blip>
          <a:srcRect b="0" l="0" r="0" t="0"/>
          <a:stretch/>
        </p:blipFill>
        <p:spPr>
          <a:xfrm>
            <a:off x="2860072" y="111299"/>
            <a:ext cx="2577825" cy="1023550"/>
          </a:xfrm>
          <a:prstGeom prst="rect">
            <a:avLst/>
          </a:prstGeom>
          <a:noFill/>
          <a:ln>
            <a:noFill/>
          </a:ln>
        </p:spPr>
      </p:pic>
      <p:sp>
        <p:nvSpPr>
          <p:cNvPr id="339" name="Google Shape;339;p58"/>
          <p:cNvSpPr txBox="1"/>
          <p:nvPr/>
        </p:nvSpPr>
        <p:spPr>
          <a:xfrm>
            <a:off x="1540975" y="1395125"/>
            <a:ext cx="5982900" cy="1970100"/>
          </a:xfrm>
          <a:prstGeom prst="rect">
            <a:avLst/>
          </a:prstGeom>
          <a:noFill/>
          <a:ln>
            <a:noFill/>
          </a:ln>
        </p:spPr>
        <p:txBody>
          <a:bodyPr anchorCtr="0" anchor="t" bIns="45700" lIns="91425" spcFirstLastPara="1" rIns="91425" wrap="square" tIns="45700" rtlCol="true">
            <a:spAutoFit/>
          </a:bodyPr>
          <a:lstStyle/>
          <a:p>
            <a:pPr indent="0" lvl="0" marL="0" marR="0" rtl="0" algn="ctr">
              <a:lnSpc>
                <a:spcPct val="150000"/>
              </a:lnSpc>
              <a:spcBef>
                <a:spcPts val="0"/>
              </a:spcBef>
              <a:spcAft>
                <a:spcPts val="0"/>
              </a:spcAft>
              <a:buClr>
                <a:srgbClr val="000000"/>
              </a:buClr>
              <a:buSzPts val="1400"/>
              <a:buFont typeface="Arial"/>
              <a:buNone/>
              <a:defRPr b="1" sz="1900">
                <a:solidFill>
                  <a:schemeClr val="lt1"/>
                </a:solidFill>
                <a:latin typeface="Noto Sans"/>
                <a:ea typeface="Noto Sans"/>
                <a:cs typeface="Noto Sans"/>
                <a:sym typeface="Noto Sans"/>
              </a:defRPr>
              <a:bidi/>
            </a:pPr>
            <a:r>
              <a:rPr>
                <a:rtl/>
              </a:rPr>
              <a:t>What is Crianza con Conciencia+? </a:t>
            </a:r>
            <a:endParaRPr b="1" i="0" sz="1900" u="none" cap="none" strike="noStrike">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bidi/>
            </a:pPr>
            <a:r>
              <a:rPr>
                <a:rtl/>
              </a:rPr>
              <a:t>A Family-Strengthening Programme</a:t>
            </a:r>
            <a:endParaRPr sz="1700">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bidi/>
            </a:pPr>
            <a:r>
              <a:rPr>
                <a:rtl/>
              </a:rPr>
              <a:t>Evidence-Based Practices: Built on decades of research.</a:t>
            </a:r>
            <a:endParaRPr sz="1700">
              <a:solidFill>
                <a:schemeClr val="lt1"/>
              </a:solidFill>
              <a:latin typeface="Noto Sans"/>
              <a:ea typeface="Noto Sans"/>
              <a:cs typeface="Noto Sans"/>
              <a:sym typeface="Noto Sans"/>
            </a:endParaRPr>
          </a:p>
          <a:p>
            <a:pPr indent="-336550" lvl="0" marL="457200" marR="0" rtl="0" algn="l">
              <a:lnSpc>
                <a:spcPct val="150000"/>
              </a:lnSpc>
              <a:spcBef>
                <a:spcPts val="0"/>
              </a:spcBef>
              <a:spcAft>
                <a:spcPts val="0"/>
              </a:spcAft>
              <a:buClr>
                <a:schemeClr val="lt1"/>
              </a:buClr>
              <a:buSzPts val="1700"/>
              <a:buFont typeface="Noto Sans"/>
              <a:buChar char="●"/>
              <a:defRPr sz="1700">
                <a:solidFill>
                  <a:schemeClr val="lt1"/>
                </a:solidFill>
                <a:latin typeface="Noto Sans"/>
                <a:ea typeface="Noto Sans"/>
                <a:cs typeface="Noto Sans"/>
                <a:sym typeface="Noto Sans"/>
              </a:defRPr>
              <a:bidi/>
            </a:pPr>
            <a:r>
              <a:rPr>
                <a:rtl/>
              </a:rPr>
              <a:t>Human Rights and Gender-Sensitive Approach</a:t>
            </a:r>
            <a:endParaRPr sz="1700">
              <a:solidFill>
                <a:schemeClr val="lt1"/>
              </a:solidFill>
              <a:latin typeface="Noto Sans"/>
              <a:ea typeface="Noto Sans"/>
              <a:cs typeface="Noto Sans"/>
              <a:sym typeface="No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pic>
        <p:nvPicPr>
          <p:cNvPr id="798" name="Google Shape;798;p94"/>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799" name="Google Shape;799;p94" title="take_a_pause.mp4">
            <a:hlinkClick r:id="rId4"/>
          </p:cNvPr>
          <p:cNvPicPr preferRelativeResize="0"/>
          <p:nvPr/>
        </p:nvPicPr>
        <p:blipFill rotWithShape="1">
          <a:blip r:embed="rId5">
            <a:alphaModFix/>
          </a:blip>
          <a:srcRect b="0" l="0" r="0" t="0"/>
          <a:stretch/>
        </p:blipFill>
        <p:spPr>
          <a:xfrm>
            <a:off x="1252063" y="633226"/>
            <a:ext cx="6639874" cy="3734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95"/>
          <p:cNvSpPr txBox="1"/>
          <p:nvPr>
            <p:ph idx="1" type="body"/>
          </p:nvPr>
        </p:nvSpPr>
        <p:spPr>
          <a:xfrm>
            <a:off x="4724200" y="2277575"/>
            <a:ext cx="4144200" cy="2192400"/>
          </a:xfrm>
          <a:prstGeom prst="rect">
            <a:avLst/>
          </a:prstGeom>
          <a:noFill/>
          <a:ln>
            <a:noFill/>
          </a:ln>
        </p:spPr>
        <p:txBody>
          <a:bodyPr anchorCtr="0" anchor="t" bIns="34275" lIns="68575" spcFirstLastPara="1" rIns="68575" wrap="square" tIns="34275" rtlCol="true">
            <a:spAutoFit/>
          </a:bodyPr>
          <a:lstStyle/>
          <a:p>
            <a:pPr indent="0" lvl="0" marL="0" rtl="0" algn="ctr">
              <a:lnSpc>
                <a:spcPct val="90000"/>
              </a:lnSpc>
              <a:spcBef>
                <a:spcPts val="0"/>
              </a:spcBef>
              <a:spcAft>
                <a:spcPts val="0"/>
              </a:spcAft>
              <a:buClr>
                <a:schemeClr val="lt1"/>
              </a:buClr>
              <a:buSzPts val="4500"/>
              <a:buFont typeface="Delicious Handrawn"/>
              <a:buNone/>
              <a:defRPr sz="3600"/>
              <a:bidi/>
            </a:pPr>
            <a:r>
              <a:rPr>
                <a:rtl/>
              </a:rPr>
              <a:t>Let’s explore the first lesson together! </a:t>
            </a:r>
            <a:endParaRPr sz="3600"/>
          </a:p>
          <a:p>
            <a:pPr indent="0" lvl="0" marL="0" rtl="0" algn="ctr">
              <a:lnSpc>
                <a:spcPct val="90000"/>
              </a:lnSpc>
              <a:spcBef>
                <a:spcPts val="1000"/>
              </a:spcBef>
              <a:spcAft>
                <a:spcPts val="1000"/>
              </a:spcAft>
              <a:buClr>
                <a:schemeClr val="lt1"/>
              </a:buClr>
              <a:buSzPts val="4500"/>
              <a:buFont typeface="Delicious Handrawn"/>
              <a:buNone/>
              <a:defRPr sz="3600"/>
              <a:bidi/>
            </a:pPr>
            <a:br>
              <a:rPr lang="en-US" sz="3600"/>
            </a:br>
            <a:r>
              <a:rPr>
                <a:rtl/>
              </a:rPr>
              <a:t>Select/Type SIGUIENTE</a:t>
            </a:r>
            <a:endParaRPr sz="3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6"/>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810" name="Google Shape;810;p96"/>
          <p:cNvSpPr txBox="1"/>
          <p:nvPr/>
        </p:nvSpPr>
        <p:spPr>
          <a:xfrm>
            <a:off x="286222" y="197506"/>
            <a:ext cx="8857800" cy="446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bidi/>
            </a:pPr>
            <a:r>
              <a:rPr>
                <a:rtl/>
              </a:rPr>
              <a:t>What makes a lesson in Crianza con Conciencia+?</a:t>
            </a:r>
            <a:endParaRPr b="0" i="0" sz="1300" u="none" cap="none" strike="noStrike">
              <a:solidFill>
                <a:srgbClr val="000000"/>
              </a:solidFill>
              <a:latin typeface="Arial"/>
              <a:ea typeface="Arial"/>
              <a:cs typeface="Arial"/>
              <a:sym typeface="Arial"/>
            </a:endParaRPr>
          </a:p>
        </p:txBody>
      </p:sp>
      <p:pic>
        <p:nvPicPr>
          <p:cNvPr id="811" name="Google Shape;811;p96"/>
          <p:cNvPicPr preferRelativeResize="0"/>
          <p:nvPr/>
        </p:nvPicPr>
        <p:blipFill rotWithShape="1">
          <a:blip r:embed="rId3">
            <a:alphaModFix/>
          </a:blip>
          <a:srcRect b="0" l="0" r="0" t="54067"/>
          <a:stretch/>
        </p:blipFill>
        <p:spPr>
          <a:xfrm>
            <a:off x="784088" y="806731"/>
            <a:ext cx="1704534" cy="1694971"/>
          </a:xfrm>
          <a:prstGeom prst="rect">
            <a:avLst/>
          </a:prstGeom>
          <a:noFill/>
          <a:ln cap="flat" cmpd="sng" w="28575">
            <a:solidFill>
              <a:schemeClr val="accent4"/>
            </a:solidFill>
            <a:prstDash val="solid"/>
            <a:round/>
            <a:headEnd len="sm" w="sm" type="none"/>
            <a:tailEnd len="sm" w="sm" type="none"/>
          </a:ln>
        </p:spPr>
      </p:pic>
      <p:sp>
        <p:nvSpPr>
          <p:cNvPr id="812" name="Google Shape;812;p96"/>
          <p:cNvSpPr txBox="1"/>
          <p:nvPr/>
        </p:nvSpPr>
        <p:spPr>
          <a:xfrm>
            <a:off x="784088" y="2668031"/>
            <a:ext cx="1736100" cy="1172700"/>
          </a:xfrm>
          <a:prstGeom prst="rect">
            <a:avLst/>
          </a:prstGeom>
          <a:solidFill>
            <a:schemeClr val="accent4"/>
          </a:solid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bidi/>
            </a:pPr>
            <a:r>
              <a:rPr>
                <a:rtl/>
              </a:rPr>
              <a:t>Quizzes</a:t>
            </a:r>
            <a:br>
              <a:rPr lang="en-US">
                <a:solidFill>
                  <a:schemeClr val="lt1"/>
                </a:solidFill>
                <a:latin typeface="Noto Sans"/>
                <a:ea typeface="Noto Sans"/>
                <a:cs typeface="Noto Sans"/>
                <a:sym typeface="Noto Sans"/>
              </a:rPr>
            </a:br>
            <a:br>
              <a:rPr lang="en-US">
                <a:solidFill>
                  <a:schemeClr val="lt1"/>
                </a:solidFill>
                <a:latin typeface="Noto Sans"/>
                <a:ea typeface="Noto Sans"/>
                <a:cs typeface="Noto Sans"/>
                <a:sym typeface="Noto Sans"/>
              </a:rPr>
            </a:br>
            <a:r>
              <a:rPr i="1">
                <a:rtl/>
              </a:rPr>
              <a:t>Remember, answer what you know. We’re here to learn! </a:t>
            </a:r>
            <a:endParaRPr i="1">
              <a:solidFill>
                <a:schemeClr val="lt1"/>
              </a:solidFill>
              <a:latin typeface="Noto Sans"/>
              <a:ea typeface="Noto Sans"/>
              <a:cs typeface="Noto Sans"/>
              <a:sym typeface="Noto Sans"/>
            </a:endParaRPr>
          </a:p>
        </p:txBody>
      </p:sp>
      <p:pic>
        <p:nvPicPr>
          <p:cNvPr id="813" name="Google Shape;813;p96"/>
          <p:cNvPicPr preferRelativeResize="0"/>
          <p:nvPr/>
        </p:nvPicPr>
        <p:blipFill rotWithShape="1">
          <a:blip r:embed="rId4">
            <a:alphaModFix/>
          </a:blip>
          <a:srcRect b="46600" l="0" r="0" t="11199"/>
          <a:stretch/>
        </p:blipFill>
        <p:spPr>
          <a:xfrm>
            <a:off x="2655370" y="775725"/>
            <a:ext cx="1889190" cy="1725978"/>
          </a:xfrm>
          <a:prstGeom prst="rect">
            <a:avLst/>
          </a:prstGeom>
          <a:noFill/>
          <a:ln cap="flat" cmpd="sng" w="28575">
            <a:solidFill>
              <a:schemeClr val="accent3"/>
            </a:solidFill>
            <a:prstDash val="solid"/>
            <a:round/>
            <a:headEnd len="sm" w="sm" type="none"/>
            <a:tailEnd len="sm" w="sm" type="none"/>
          </a:ln>
        </p:spPr>
      </p:pic>
      <p:pic>
        <p:nvPicPr>
          <p:cNvPr id="814" name="Google Shape;814;p96"/>
          <p:cNvPicPr preferRelativeResize="0"/>
          <p:nvPr/>
        </p:nvPicPr>
        <p:blipFill rotWithShape="1">
          <a:blip r:embed="rId3">
            <a:alphaModFix/>
          </a:blip>
          <a:srcRect b="0" l="0" r="0" t="54067"/>
          <a:stretch/>
        </p:blipFill>
        <p:spPr>
          <a:xfrm>
            <a:off x="784088" y="806731"/>
            <a:ext cx="1704534" cy="1694971"/>
          </a:xfrm>
          <a:prstGeom prst="rect">
            <a:avLst/>
          </a:prstGeom>
          <a:noFill/>
          <a:ln>
            <a:noFill/>
          </a:ln>
        </p:spPr>
      </p:pic>
      <p:sp>
        <p:nvSpPr>
          <p:cNvPr id="815" name="Google Shape;815;p96"/>
          <p:cNvSpPr txBox="1"/>
          <p:nvPr/>
        </p:nvSpPr>
        <p:spPr>
          <a:xfrm>
            <a:off x="2655375" y="2674575"/>
            <a:ext cx="1889100" cy="322200"/>
          </a:xfrm>
          <a:prstGeom prst="rect">
            <a:avLst/>
          </a:prstGeom>
          <a:solidFill>
            <a:schemeClr val="accent3"/>
          </a:solid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bidi/>
            </a:pPr>
            <a:r>
              <a:rPr>
                <a:rtl/>
              </a:rPr>
              <a:t>Comics</a:t>
            </a:r>
            <a:endParaRPr i="1">
              <a:solidFill>
                <a:schemeClr val="lt1"/>
              </a:solidFill>
              <a:latin typeface="Noto Sans"/>
              <a:ea typeface="Noto Sans"/>
              <a:cs typeface="Noto Sans"/>
              <a:sym typeface="Noto Sans"/>
            </a:endParaRPr>
          </a:p>
        </p:txBody>
      </p:sp>
      <p:pic>
        <p:nvPicPr>
          <p:cNvPr id="816" name="Google Shape;816;p96"/>
          <p:cNvPicPr preferRelativeResize="0"/>
          <p:nvPr/>
        </p:nvPicPr>
        <p:blipFill rotWithShape="1">
          <a:blip r:embed="rId5">
            <a:alphaModFix/>
          </a:blip>
          <a:srcRect b="38031" l="0" r="0" t="11361"/>
          <a:stretch/>
        </p:blipFill>
        <p:spPr>
          <a:xfrm>
            <a:off x="4748135" y="1185197"/>
            <a:ext cx="1410597" cy="1545452"/>
          </a:xfrm>
          <a:prstGeom prst="rect">
            <a:avLst/>
          </a:prstGeom>
          <a:noFill/>
          <a:ln cap="flat" cmpd="sng" w="28575">
            <a:solidFill>
              <a:schemeClr val="accent2"/>
            </a:solidFill>
            <a:prstDash val="solid"/>
            <a:round/>
            <a:headEnd len="sm" w="sm" type="none"/>
            <a:tailEnd len="sm" w="sm" type="none"/>
          </a:ln>
        </p:spPr>
      </p:pic>
      <p:sp>
        <p:nvSpPr>
          <p:cNvPr id="817" name="Google Shape;817;p96"/>
          <p:cNvSpPr txBox="1"/>
          <p:nvPr/>
        </p:nvSpPr>
        <p:spPr>
          <a:xfrm>
            <a:off x="4711314" y="776324"/>
            <a:ext cx="3648600" cy="322200"/>
          </a:xfrm>
          <a:prstGeom prst="rect">
            <a:avLst/>
          </a:prstGeom>
          <a:solidFill>
            <a:schemeClr val="accent2"/>
          </a:solidFill>
          <a:ln>
            <a:noFill/>
          </a:ln>
        </p:spPr>
        <p:txBody>
          <a:bodyPr anchorCtr="0" anchor="t" bIns="91425" lIns="91425" spcFirstLastPara="1" rIns="91425" wrap="square" tIns="91425" rtlCol="true">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bidi/>
            </a:pPr>
            <a:r>
              <a:rPr>
                <a:rtl/>
              </a:rPr>
              <a:t>Tips</a:t>
            </a:r>
            <a:endParaRPr i="1">
              <a:solidFill>
                <a:schemeClr val="lt1"/>
              </a:solidFill>
              <a:latin typeface="Noto Sans"/>
              <a:ea typeface="Noto Sans"/>
              <a:cs typeface="Noto Sans"/>
              <a:sym typeface="Noto Sans"/>
            </a:endParaRPr>
          </a:p>
        </p:txBody>
      </p:sp>
      <p:sp>
        <p:nvSpPr>
          <p:cNvPr id="818" name="Google Shape;818;p96"/>
          <p:cNvSpPr txBox="1"/>
          <p:nvPr/>
        </p:nvSpPr>
        <p:spPr>
          <a:xfrm>
            <a:off x="4748125" y="2817275"/>
            <a:ext cx="1464300" cy="322200"/>
          </a:xfrm>
          <a:prstGeom prst="rect">
            <a:avLst/>
          </a:prstGeom>
          <a:solidFill>
            <a:schemeClr val="accent2"/>
          </a:solidFill>
          <a:ln>
            <a:noFill/>
          </a:ln>
        </p:spPr>
        <p:txBody>
          <a:bodyPr anchorCtr="0" anchor="t" bIns="91425" lIns="91425" spcFirstLastPara="1" rIns="91425" wrap="square" tIns="91425" rtlCol="true">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bidi/>
            </a:pPr>
            <a:r>
              <a:rPr>
                <a:rtl/>
              </a:rPr>
              <a:t>Video</a:t>
            </a:r>
            <a:endParaRPr i="1">
              <a:solidFill>
                <a:schemeClr val="lt1"/>
              </a:solidFill>
              <a:latin typeface="Noto Sans"/>
              <a:ea typeface="Noto Sans"/>
              <a:cs typeface="Noto Sans"/>
              <a:sym typeface="Noto Sans"/>
            </a:endParaRPr>
          </a:p>
        </p:txBody>
      </p:sp>
      <p:pic>
        <p:nvPicPr>
          <p:cNvPr id="819" name="Google Shape;819;p96"/>
          <p:cNvPicPr preferRelativeResize="0"/>
          <p:nvPr/>
        </p:nvPicPr>
        <p:blipFill rotWithShape="1">
          <a:blip r:embed="rId6">
            <a:alphaModFix/>
          </a:blip>
          <a:srcRect b="20658" l="0" r="0" t="11002"/>
          <a:stretch/>
        </p:blipFill>
        <p:spPr>
          <a:xfrm>
            <a:off x="6467760" y="1185196"/>
            <a:ext cx="1794820" cy="2655519"/>
          </a:xfrm>
          <a:prstGeom prst="rect">
            <a:avLst/>
          </a:prstGeom>
          <a:noFill/>
          <a:ln cap="flat" cmpd="sng" w="28575">
            <a:solidFill>
              <a:schemeClr val="accent2"/>
            </a:solidFill>
            <a:prstDash val="solid"/>
            <a:round/>
            <a:headEnd len="sm" w="sm" type="none"/>
            <a:tailEnd len="sm" w="sm" type="none"/>
          </a:ln>
        </p:spPr>
      </p:pic>
      <p:pic>
        <p:nvPicPr>
          <p:cNvPr id="820" name="Google Shape;820;p96"/>
          <p:cNvPicPr preferRelativeResize="0"/>
          <p:nvPr/>
        </p:nvPicPr>
        <p:blipFill rotWithShape="1">
          <a:blip r:embed="rId7">
            <a:alphaModFix/>
          </a:blip>
          <a:srcRect b="53668" l="0" r="0" t="10871"/>
          <a:stretch/>
        </p:blipFill>
        <p:spPr>
          <a:xfrm>
            <a:off x="4748134" y="3226119"/>
            <a:ext cx="1464297" cy="1124163"/>
          </a:xfrm>
          <a:prstGeom prst="rect">
            <a:avLst/>
          </a:prstGeom>
          <a:noFill/>
          <a:ln cap="flat" cmpd="sng" w="28575">
            <a:solidFill>
              <a:schemeClr val="accent2"/>
            </a:solidFill>
            <a:prstDash val="solid"/>
            <a:round/>
            <a:headEnd len="sm" w="sm" type="none"/>
            <a:tailEnd len="sm" w="sm" type="none"/>
          </a:ln>
        </p:spPr>
      </p:pic>
      <p:sp>
        <p:nvSpPr>
          <p:cNvPr id="821" name="Google Shape;821;p96"/>
          <p:cNvSpPr txBox="1"/>
          <p:nvPr/>
        </p:nvSpPr>
        <p:spPr>
          <a:xfrm>
            <a:off x="4711325" y="4436925"/>
            <a:ext cx="1527900" cy="322200"/>
          </a:xfrm>
          <a:prstGeom prst="rect">
            <a:avLst/>
          </a:prstGeom>
          <a:solidFill>
            <a:schemeClr val="accent2"/>
          </a:solidFill>
          <a:ln>
            <a:noFill/>
          </a:ln>
        </p:spPr>
        <p:txBody>
          <a:bodyPr anchorCtr="0" anchor="t" bIns="91425" lIns="91425" spcFirstLastPara="1" rIns="91425" wrap="square" tIns="91425" rtlCol="true">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bidi/>
            </a:pPr>
            <a:r>
              <a:rPr>
                <a:rtl/>
              </a:rPr>
              <a:t>Audio</a:t>
            </a:r>
            <a:endParaRPr i="1">
              <a:solidFill>
                <a:schemeClr val="lt1"/>
              </a:solidFill>
              <a:latin typeface="Noto Sans"/>
              <a:ea typeface="Noto Sans"/>
              <a:cs typeface="Noto Sans"/>
              <a:sym typeface="Noto Sans"/>
            </a:endParaRPr>
          </a:p>
        </p:txBody>
      </p:sp>
      <p:sp>
        <p:nvSpPr>
          <p:cNvPr id="822" name="Google Shape;822;p96"/>
          <p:cNvSpPr txBox="1"/>
          <p:nvPr/>
        </p:nvSpPr>
        <p:spPr>
          <a:xfrm>
            <a:off x="6467749" y="3927400"/>
            <a:ext cx="1889100" cy="322200"/>
          </a:xfrm>
          <a:prstGeom prst="rect">
            <a:avLst/>
          </a:prstGeom>
          <a:solidFill>
            <a:schemeClr val="accent2"/>
          </a:solidFill>
          <a:ln>
            <a:noFill/>
          </a:ln>
        </p:spPr>
        <p:txBody>
          <a:bodyPr anchorCtr="0" anchor="t" bIns="91425" lIns="91425" spcFirstLastPara="1" rIns="91425" wrap="square" tIns="91425" rtlCol="true">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bidi/>
            </a:pPr>
            <a:r>
              <a:rPr>
                <a:rtl/>
              </a:rPr>
              <a:t>Text</a:t>
            </a:r>
            <a:endParaRPr i="1">
              <a:solidFill>
                <a:schemeClr val="lt1"/>
              </a:solidFill>
              <a:latin typeface="Noto Sans"/>
              <a:ea typeface="Noto Sans"/>
              <a:cs typeface="Noto Sans"/>
              <a:sym typeface="Noto Sans"/>
            </a:endParaRPr>
          </a:p>
        </p:txBody>
      </p:sp>
      <p:sp>
        <p:nvSpPr>
          <p:cNvPr id="823" name="Google Shape;823;p96"/>
          <p:cNvSpPr txBox="1"/>
          <p:nvPr/>
        </p:nvSpPr>
        <p:spPr>
          <a:xfrm>
            <a:off x="2697550" y="3179750"/>
            <a:ext cx="1794900" cy="1257300"/>
          </a:xfrm>
          <a:prstGeom prst="rect">
            <a:avLst/>
          </a:prstGeom>
          <a:solidFill>
            <a:schemeClr val="accent1"/>
          </a:solidFill>
          <a:ln>
            <a:noFill/>
          </a:ln>
        </p:spPr>
        <p:txBody>
          <a:bodyPr anchorCtr="0" anchor="t" bIns="91425" lIns="91425" spcFirstLastPara="1" rIns="91425" wrap="square" tIns="91425" rtlCol="true">
            <a:noAutofit/>
          </a:bodyPr>
          <a:lstStyle/>
          <a:p>
            <a:pPr indent="0" lvl="0" marL="0" rtl="0" algn="l">
              <a:lnSpc>
                <a:spcPct val="150000"/>
              </a:lnSpc>
              <a:spcBef>
                <a:spcPts val="0"/>
              </a:spcBef>
              <a:spcAft>
                <a:spcPts val="0"/>
              </a:spcAft>
              <a:buNone/>
              <a:defRPr i="1" sz="1300">
                <a:solidFill>
                  <a:schemeClr val="lt1"/>
                </a:solidFill>
                <a:latin typeface="Noto Sans"/>
                <a:ea typeface="Noto Sans"/>
                <a:cs typeface="Noto Sans"/>
                <a:sym typeface="Noto Sans"/>
              </a:defRPr>
              <a:bidi/>
            </a:pPr>
            <a:r>
              <a:rPr>
                <a:rtl/>
              </a:rPr>
              <a:t>Everyone’s lesson will look a little different. It’s personalised for you!</a:t>
            </a:r>
            <a:endParaRPr i="1" sz="1300">
              <a:solidFill>
                <a:schemeClr val="lt1"/>
              </a:solidFill>
              <a:latin typeface="Noto Sans"/>
              <a:ea typeface="Noto Sans"/>
              <a:cs typeface="Noto Sans"/>
              <a:sym typeface="No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pic>
        <p:nvPicPr>
          <p:cNvPr id="828" name="Google Shape;828;p97"/>
          <p:cNvPicPr preferRelativeResize="0"/>
          <p:nvPr/>
        </p:nvPicPr>
        <p:blipFill rotWithShape="1">
          <a:blip r:embed="rId4">
            <a:alphaModFix/>
          </a:blip>
          <a:srcRect b="0" l="0" r="0" t="0"/>
          <a:stretch/>
        </p:blipFill>
        <p:spPr>
          <a:xfrm>
            <a:off x="0" y="-14775"/>
            <a:ext cx="9143999" cy="5219026"/>
          </a:xfrm>
          <a:prstGeom prst="rect">
            <a:avLst/>
          </a:prstGeom>
          <a:noFill/>
          <a:ln>
            <a:noFill/>
          </a:ln>
        </p:spPr>
      </p:pic>
      <p:pic>
        <p:nvPicPr>
          <p:cNvPr id="829" name="Google Shape;829;p97" title="onboarding_yc.mp4">
            <a:hlinkClick r:id="rId5"/>
          </p:cNvPr>
          <p:cNvPicPr preferRelativeResize="0"/>
          <p:nvPr/>
        </p:nvPicPr>
        <p:blipFill rotWithShape="1">
          <a:blip r:embed="rId6">
            <a:alphaModFix/>
          </a:blip>
          <a:srcRect b="0" l="0" r="0" t="0"/>
          <a:stretch/>
        </p:blipFill>
        <p:spPr>
          <a:xfrm>
            <a:off x="1231700" y="692825"/>
            <a:ext cx="6680602" cy="3757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98"/>
          <p:cNvSpPr/>
          <p:nvPr/>
        </p:nvSpPr>
        <p:spPr>
          <a:xfrm>
            <a:off x="13" y="1061289"/>
            <a:ext cx="9144000" cy="4800"/>
          </a:xfrm>
          <a:prstGeom prst="rect">
            <a:avLst/>
          </a:prstGeom>
          <a:solidFill>
            <a:srgbClr val="00969B"/>
          </a:solidFill>
          <a:ln>
            <a:noFill/>
          </a:ln>
        </p:spPr>
        <p:txBody>
          <a:bodyPr anchorCtr="0" anchor="ctr" bIns="45725" lIns="45725" spcFirstLastPara="1" rIns="45725" wrap="square" tIns="45725" rtlCol="true">
            <a:noAutofit/>
          </a:bodyPr>
          <a:lstStyle/>
          <a:p>
            <a:pPr indent="0" lvl="0" marL="0" rtl="0" algn="l">
              <a:spcBef>
                <a:spcPts val="0"/>
              </a:spcBef>
              <a:spcAft>
                <a:spcPts val="0"/>
              </a:spcAft>
              <a:buNone/>
              <a:bidi/>
            </a:pPr>
          </a:p>
        </p:txBody>
      </p:sp>
      <p:sp>
        <p:nvSpPr>
          <p:cNvPr id="835" name="Google Shape;835;p98"/>
          <p:cNvSpPr/>
          <p:nvPr/>
        </p:nvSpPr>
        <p:spPr>
          <a:xfrm>
            <a:off x="25" y="2871426"/>
            <a:ext cx="9144000" cy="4800"/>
          </a:xfrm>
          <a:prstGeom prst="rect">
            <a:avLst/>
          </a:prstGeom>
          <a:solidFill>
            <a:srgbClr val="00969B"/>
          </a:solidFill>
          <a:ln>
            <a:noFill/>
          </a:ln>
        </p:spPr>
        <p:txBody>
          <a:bodyPr anchorCtr="0" anchor="ctr" bIns="45725" lIns="45725" spcFirstLastPara="1" rIns="45725" wrap="square" tIns="45725" rtlCol="true">
            <a:noAutofit/>
          </a:bodyPr>
          <a:lstStyle/>
          <a:p>
            <a:pPr indent="0" lvl="0" marL="0" rtl="0" algn="l">
              <a:spcBef>
                <a:spcPts val="0"/>
              </a:spcBef>
              <a:spcAft>
                <a:spcPts val="0"/>
              </a:spcAft>
              <a:buNone/>
              <a:bidi/>
            </a:pPr>
          </a:p>
        </p:txBody>
      </p:sp>
      <p:sp>
        <p:nvSpPr>
          <p:cNvPr id="836" name="Google Shape;836;p98"/>
          <p:cNvSpPr/>
          <p:nvPr/>
        </p:nvSpPr>
        <p:spPr>
          <a:xfrm>
            <a:off x="4556476" y="1061300"/>
            <a:ext cx="17700" cy="4082100"/>
          </a:xfrm>
          <a:prstGeom prst="rect">
            <a:avLst/>
          </a:prstGeom>
          <a:solidFill>
            <a:srgbClr val="00969B"/>
          </a:solidFill>
          <a:ln>
            <a:noFill/>
          </a:ln>
        </p:spPr>
        <p:txBody>
          <a:bodyPr anchorCtr="0" anchor="ctr" bIns="45725" lIns="45725" spcFirstLastPara="1" rIns="45725" wrap="square" tIns="45725" rtlCol="true">
            <a:noAutofit/>
          </a:bodyPr>
          <a:lstStyle/>
          <a:p>
            <a:pPr indent="0" lvl="0" marL="0" rtl="0" algn="l">
              <a:spcBef>
                <a:spcPts val="0"/>
              </a:spcBef>
              <a:spcAft>
                <a:spcPts val="0"/>
              </a:spcAft>
              <a:buNone/>
              <a:bidi/>
            </a:pPr>
          </a:p>
        </p:txBody>
      </p:sp>
      <p:grpSp>
        <p:nvGrpSpPr>
          <p:cNvPr id="837" name="Google Shape;837;p98"/>
          <p:cNvGrpSpPr/>
          <p:nvPr/>
        </p:nvGrpSpPr>
        <p:grpSpPr>
          <a:xfrm>
            <a:off x="521350" y="1294012"/>
            <a:ext cx="3448196" cy="931514"/>
            <a:chOff x="0" y="-57150"/>
            <a:chExt cx="5523300" cy="2484038"/>
          </a:xfrm>
        </p:grpSpPr>
        <p:sp>
          <p:nvSpPr>
            <p:cNvPr id="838" name="Google Shape;838;p98"/>
            <p:cNvSpPr txBox="1"/>
            <p:nvPr/>
          </p:nvSpPr>
          <p:spPr>
            <a:xfrm>
              <a:off x="0" y="-57150"/>
              <a:ext cx="5523300" cy="656700"/>
            </a:xfrm>
            <a:prstGeom prst="rect">
              <a:avLst/>
            </a:prstGeom>
            <a:noFill/>
            <a:ln>
              <a:noFill/>
            </a:ln>
          </p:spPr>
          <p:txBody>
            <a:bodyPr anchorCtr="0" anchor="t" bIns="0" lIns="0" spcFirstLastPara="1" rIns="0" wrap="square" tIns="0" rtlCol="true">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bidi/>
              </a:pPr>
              <a:r>
                <a:rPr>
                  <a:solidFill>
                    <a:schemeClr val="dk1"/>
                  </a:solidFill>
                  <a:rtl/>
                </a:rPr>
                <a:t>TYPE </a:t>
              </a:r>
              <a:r>
                <a:rPr b="1">
                  <a:solidFill>
                    <a:srgbClr val="00969B"/>
                  </a:solidFill>
                  <a:rtl/>
                </a:rPr>
                <a:t>SIGUIENTE</a:t>
              </a:r>
              <a:endParaRPr b="1" sz="1300">
                <a:solidFill>
                  <a:srgbClr val="00969B"/>
                </a:solidFill>
                <a:latin typeface="Delicious Handrawn"/>
                <a:ea typeface="Delicious Handrawn"/>
                <a:cs typeface="Delicious Handrawn"/>
                <a:sym typeface="Delicious Handrawn"/>
              </a:endParaRPr>
            </a:p>
          </p:txBody>
        </p:sp>
        <p:sp>
          <p:nvSpPr>
            <p:cNvPr id="839" name="Google Shape;839;p98"/>
            <p:cNvSpPr txBox="1"/>
            <p:nvPr/>
          </p:nvSpPr>
          <p:spPr>
            <a:xfrm>
              <a:off x="0" y="866888"/>
              <a:ext cx="5523300" cy="1560000"/>
            </a:xfrm>
            <a:prstGeom prst="rect">
              <a:avLst/>
            </a:prstGeom>
            <a:noFill/>
            <a:ln>
              <a:noFill/>
            </a:ln>
          </p:spPr>
          <p:txBody>
            <a:bodyPr anchorCtr="0" anchor="t" bIns="0" lIns="0" spcFirstLastPara="1" rIns="0" wrap="square" tIns="0" rtlCol="true">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bidi/>
              </a:pPr>
              <a:r>
                <a:rPr>
                  <a:rtl/>
                </a:rPr>
                <a:t>Stuck in the chatbot?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rPr>
                  <a:rtl/>
                </a:rPr>
                <a:t>Don’t see the word SIGUIENTE?</a:t>
              </a:r>
              <a:endParaRPr sz="700">
                <a:solidFill>
                  <a:schemeClr val="dk1"/>
                </a:solidFill>
                <a:latin typeface="Noto Sans"/>
                <a:ea typeface="Noto Sans"/>
                <a:cs typeface="Noto Sans"/>
                <a:sym typeface="Noto Sans"/>
              </a:endParaRPr>
            </a:p>
          </p:txBody>
        </p:sp>
      </p:grpSp>
      <p:sp>
        <p:nvSpPr>
          <p:cNvPr id="840" name="Google Shape;840;p9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841" name="Google Shape;841;p98"/>
          <p:cNvSpPr txBox="1"/>
          <p:nvPr/>
        </p:nvSpPr>
        <p:spPr>
          <a:xfrm>
            <a:off x="286222" y="197506"/>
            <a:ext cx="8857800" cy="446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bidi/>
            </a:pPr>
            <a:r>
              <a:rPr>
                <a:latin typeface="Arial"/>
                <a:ea typeface="Arial"/>
                <a:cs typeface="Arial"/>
                <a:sym typeface="Arial"/>
                <a:rtl/>
              </a:rPr>
              <a:t>Resolve Challenges in the </a:t>
            </a:r>
            <a:r>
              <a:rPr>
                <a:rtl/>
              </a:rPr>
              <a:t>Crianza con Conciencia+ chatbot</a:t>
            </a:r>
            <a:endParaRPr b="0" i="0" sz="1300" u="none" cap="none" strike="noStrike">
              <a:solidFill>
                <a:srgbClr val="000000"/>
              </a:solidFill>
              <a:latin typeface="Arial"/>
              <a:ea typeface="Arial"/>
              <a:cs typeface="Arial"/>
              <a:sym typeface="Arial"/>
            </a:endParaRPr>
          </a:p>
        </p:txBody>
      </p:sp>
      <p:grpSp>
        <p:nvGrpSpPr>
          <p:cNvPr id="842" name="Google Shape;842;p98"/>
          <p:cNvGrpSpPr/>
          <p:nvPr/>
        </p:nvGrpSpPr>
        <p:grpSpPr>
          <a:xfrm>
            <a:off x="4887775" y="1294000"/>
            <a:ext cx="3484650" cy="1578052"/>
            <a:chOff x="0" y="-57150"/>
            <a:chExt cx="5523300" cy="4208138"/>
          </a:xfrm>
        </p:grpSpPr>
        <p:sp>
          <p:nvSpPr>
            <p:cNvPr id="843" name="Google Shape;843;p98"/>
            <p:cNvSpPr txBox="1"/>
            <p:nvPr/>
          </p:nvSpPr>
          <p:spPr>
            <a:xfrm>
              <a:off x="0" y="-57150"/>
              <a:ext cx="5523300" cy="656700"/>
            </a:xfrm>
            <a:prstGeom prst="rect">
              <a:avLst/>
            </a:prstGeom>
            <a:noFill/>
            <a:ln>
              <a:noFill/>
            </a:ln>
          </p:spPr>
          <p:txBody>
            <a:bodyPr anchorCtr="0" anchor="t" bIns="0" lIns="0" spcFirstLastPara="1" rIns="0" wrap="square" tIns="0" rtlCol="true">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bidi/>
              </a:pPr>
              <a:r>
                <a:rPr>
                  <a:solidFill>
                    <a:schemeClr val="dk1"/>
                  </a:solidFill>
                  <a:rtl/>
                </a:rPr>
                <a:t>TYPE </a:t>
              </a:r>
              <a:r>
                <a:rPr b="1">
                  <a:solidFill>
                    <a:srgbClr val="00969B"/>
                  </a:solidFill>
                  <a:rtl/>
                </a:rPr>
                <a:t>MENU</a:t>
              </a:r>
              <a:endParaRPr b="1" sz="1300">
                <a:solidFill>
                  <a:srgbClr val="00969B"/>
                </a:solidFill>
                <a:latin typeface="Delicious Handrawn"/>
                <a:ea typeface="Delicious Handrawn"/>
                <a:cs typeface="Delicious Handrawn"/>
                <a:sym typeface="Delicious Handrawn"/>
              </a:endParaRPr>
            </a:p>
          </p:txBody>
        </p:sp>
        <p:sp>
          <p:nvSpPr>
            <p:cNvPr id="844" name="Google Shape;844;p98"/>
            <p:cNvSpPr txBox="1"/>
            <p:nvPr/>
          </p:nvSpPr>
          <p:spPr>
            <a:xfrm>
              <a:off x="0" y="866888"/>
              <a:ext cx="5523300" cy="3284100"/>
            </a:xfrm>
            <a:prstGeom prst="rect">
              <a:avLst/>
            </a:prstGeom>
            <a:noFill/>
            <a:ln>
              <a:noFill/>
            </a:ln>
          </p:spPr>
          <p:txBody>
            <a:bodyPr anchorCtr="0" anchor="t" bIns="0" lIns="0" spcFirstLastPara="1" rIns="0" wrap="square" tIns="0" rtlCol="true">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bidi/>
              </a:pPr>
              <a:r>
                <a:rPr>
                  <a:rtl/>
                </a:rPr>
                <a:t>Change settings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rPr>
                  <a:rtl/>
                </a:rPr>
                <a:t>Revisit lessons you’ve completed </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bidi/>
              </a:pPr>
              <a:br>
                <a:rPr lang="en-US" sz="1000">
                  <a:solidFill>
                    <a:schemeClr val="dk1"/>
                  </a:solidFill>
                  <a:latin typeface="Noto Sans"/>
                  <a:ea typeface="Noto Sans"/>
                  <a:cs typeface="Noto Sans"/>
                  <a:sym typeface="Noto Sans"/>
                </a:rPr>
              </a:br>
              <a:r>
                <a:rPr>
                  <a:rtl/>
                </a:rPr>
                <a:t>Rewatch the onboarding video</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bidi/>
              </a:pPr>
              <a:endParaRPr sz="1000">
                <a:solidFill>
                  <a:schemeClr val="dk1"/>
                </a:solidFill>
                <a:latin typeface="Noto Sans"/>
                <a:ea typeface="Noto Sans"/>
                <a:cs typeface="Noto Sans"/>
                <a:sym typeface="Noto Sans"/>
              </a:endParaRPr>
            </a:p>
          </p:txBody>
        </p:sp>
      </p:grpSp>
      <p:grpSp>
        <p:nvGrpSpPr>
          <p:cNvPr id="845" name="Google Shape;845;p98"/>
          <p:cNvGrpSpPr/>
          <p:nvPr/>
        </p:nvGrpSpPr>
        <p:grpSpPr>
          <a:xfrm>
            <a:off x="485075" y="3501012"/>
            <a:ext cx="3448196" cy="500414"/>
            <a:chOff x="0" y="-57150"/>
            <a:chExt cx="5523300" cy="1334438"/>
          </a:xfrm>
        </p:grpSpPr>
        <p:sp>
          <p:nvSpPr>
            <p:cNvPr id="846" name="Google Shape;846;p98"/>
            <p:cNvSpPr txBox="1"/>
            <p:nvPr/>
          </p:nvSpPr>
          <p:spPr>
            <a:xfrm>
              <a:off x="0" y="-57150"/>
              <a:ext cx="5523300" cy="656700"/>
            </a:xfrm>
            <a:prstGeom prst="rect">
              <a:avLst/>
            </a:prstGeom>
            <a:noFill/>
            <a:ln>
              <a:noFill/>
            </a:ln>
          </p:spPr>
          <p:txBody>
            <a:bodyPr anchorCtr="0" anchor="t" bIns="0" lIns="0" spcFirstLastPara="1" rIns="0" wrap="square" tIns="0" rtlCol="true">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bidi/>
              </a:pPr>
              <a:r>
                <a:rPr>
                  <a:solidFill>
                    <a:schemeClr val="dk1"/>
                  </a:solidFill>
                  <a:rtl/>
                </a:rPr>
                <a:t>TYPE </a:t>
              </a:r>
              <a:r>
                <a:rPr b="1">
                  <a:solidFill>
                    <a:srgbClr val="00969B"/>
                  </a:solidFill>
                  <a:rtl/>
                </a:rPr>
                <a:t>PLAY</a:t>
              </a:r>
              <a:endParaRPr b="1" sz="1300">
                <a:solidFill>
                  <a:srgbClr val="00969B"/>
                </a:solidFill>
                <a:latin typeface="Delicious Handrawn"/>
                <a:ea typeface="Delicious Handrawn"/>
                <a:cs typeface="Delicious Handrawn"/>
                <a:sym typeface="Delicious Handrawn"/>
              </a:endParaRPr>
            </a:p>
          </p:txBody>
        </p:sp>
        <p:sp>
          <p:nvSpPr>
            <p:cNvPr id="847" name="Google Shape;847;p98"/>
            <p:cNvSpPr txBox="1"/>
            <p:nvPr/>
          </p:nvSpPr>
          <p:spPr>
            <a:xfrm>
              <a:off x="0" y="866888"/>
              <a:ext cx="5523300" cy="410400"/>
            </a:xfrm>
            <a:prstGeom prst="rect">
              <a:avLst/>
            </a:prstGeom>
            <a:noFill/>
            <a:ln>
              <a:noFill/>
            </a:ln>
          </p:spPr>
          <p:txBody>
            <a:bodyPr anchorCtr="0" anchor="t" bIns="0" lIns="0" spcFirstLastPara="1" rIns="0" wrap="square" tIns="0" rtlCol="true">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bidi/>
              </a:pPr>
              <a:r>
                <a:rPr>
                  <a:rtl/>
                </a:rPr>
                <a:t>Find playful activities to do with your girl, boy, or teen</a:t>
              </a:r>
              <a:endParaRPr sz="700">
                <a:solidFill>
                  <a:schemeClr val="dk1"/>
                </a:solidFill>
                <a:latin typeface="Noto Sans"/>
                <a:ea typeface="Noto Sans"/>
                <a:cs typeface="Noto Sans"/>
                <a:sym typeface="Noto Sans"/>
              </a:endParaRPr>
            </a:p>
          </p:txBody>
        </p:sp>
      </p:grpSp>
      <p:grpSp>
        <p:nvGrpSpPr>
          <p:cNvPr id="848" name="Google Shape;848;p98"/>
          <p:cNvGrpSpPr/>
          <p:nvPr/>
        </p:nvGrpSpPr>
        <p:grpSpPr>
          <a:xfrm>
            <a:off x="4906000" y="3522162"/>
            <a:ext cx="3448196" cy="715964"/>
            <a:chOff x="0" y="-57150"/>
            <a:chExt cx="5523300" cy="1909238"/>
          </a:xfrm>
        </p:grpSpPr>
        <p:sp>
          <p:nvSpPr>
            <p:cNvPr id="849" name="Google Shape;849;p98"/>
            <p:cNvSpPr txBox="1"/>
            <p:nvPr/>
          </p:nvSpPr>
          <p:spPr>
            <a:xfrm>
              <a:off x="0" y="-57150"/>
              <a:ext cx="5523300" cy="656700"/>
            </a:xfrm>
            <a:prstGeom prst="rect">
              <a:avLst/>
            </a:prstGeom>
            <a:noFill/>
            <a:ln>
              <a:noFill/>
            </a:ln>
          </p:spPr>
          <p:txBody>
            <a:bodyPr anchorCtr="0" anchor="t" bIns="0" lIns="0" spcFirstLastPara="1" rIns="0" wrap="square" tIns="0" rtlCol="true">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bidi/>
              </a:pPr>
              <a:r>
                <a:rPr>
                  <a:solidFill>
                    <a:schemeClr val="dk1"/>
                  </a:solidFill>
                  <a:rtl/>
                </a:rPr>
                <a:t>TYPE </a:t>
              </a:r>
              <a:r>
                <a:rPr b="1">
                  <a:solidFill>
                    <a:srgbClr val="00969B"/>
                  </a:solidFill>
                  <a:rtl/>
                </a:rPr>
                <a:t>HELP</a:t>
              </a:r>
              <a:endParaRPr b="1" sz="1300">
                <a:solidFill>
                  <a:srgbClr val="00969B"/>
                </a:solidFill>
                <a:latin typeface="Delicious Handrawn"/>
                <a:ea typeface="Delicious Handrawn"/>
                <a:cs typeface="Delicious Handrawn"/>
                <a:sym typeface="Delicious Handrawn"/>
              </a:endParaRPr>
            </a:p>
          </p:txBody>
        </p:sp>
        <p:sp>
          <p:nvSpPr>
            <p:cNvPr id="850" name="Google Shape;850;p98"/>
            <p:cNvSpPr txBox="1"/>
            <p:nvPr/>
          </p:nvSpPr>
          <p:spPr>
            <a:xfrm>
              <a:off x="0" y="866888"/>
              <a:ext cx="5523300" cy="985200"/>
            </a:xfrm>
            <a:prstGeom prst="rect">
              <a:avLst/>
            </a:prstGeom>
            <a:noFill/>
            <a:ln>
              <a:noFill/>
            </a:ln>
          </p:spPr>
          <p:txBody>
            <a:bodyPr anchorCtr="0" anchor="t" bIns="0" lIns="0" spcFirstLastPara="1" rIns="0" wrap="square" tIns="0" rtlCol="true">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bidi/>
              </a:pPr>
              <a:r>
                <a:rPr>
                  <a:rtl/>
                </a:rPr>
                <a:t>Explore resources and contacts related to family violence, sexual violence, mental health, or other urgent situations.</a:t>
              </a:r>
              <a:endParaRPr sz="700">
                <a:solidFill>
                  <a:schemeClr val="dk1"/>
                </a:solidFill>
                <a:latin typeface="Noto Sans"/>
                <a:ea typeface="Noto Sans"/>
                <a:cs typeface="Noto Sans"/>
                <a:sym typeface="Noto Sans"/>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9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856" name="Google Shape;856;p99"/>
          <p:cNvSpPr txBox="1"/>
          <p:nvPr/>
        </p:nvSpPr>
        <p:spPr>
          <a:xfrm>
            <a:off x="286222" y="197506"/>
            <a:ext cx="8857800" cy="4464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bidi/>
            </a:pPr>
            <a:r>
              <a:rPr>
                <a:rtl/>
              </a:rPr>
              <a:t>Understanding MENU on Crianza con Conciencia+?</a:t>
            </a:r>
            <a:endParaRPr b="0" i="0" sz="1300" u="none" cap="none" strike="noStrike">
              <a:solidFill>
                <a:srgbClr val="000000"/>
              </a:solidFill>
              <a:latin typeface="Arial"/>
              <a:ea typeface="Arial"/>
              <a:cs typeface="Arial"/>
              <a:sym typeface="Arial"/>
            </a:endParaRPr>
          </a:p>
        </p:txBody>
      </p:sp>
      <p:pic>
        <p:nvPicPr>
          <p:cNvPr id="857" name="Google Shape;857;p99"/>
          <p:cNvPicPr preferRelativeResize="0"/>
          <p:nvPr/>
        </p:nvPicPr>
        <p:blipFill>
          <a:blip r:embed="rId4">
            <a:alphaModFix/>
          </a:blip>
          <a:stretch>
            <a:fillRect/>
          </a:stretch>
        </p:blipFill>
        <p:spPr>
          <a:xfrm>
            <a:off x="152400" y="834525"/>
            <a:ext cx="3200300" cy="3058625"/>
          </a:xfrm>
          <a:prstGeom prst="rect">
            <a:avLst/>
          </a:prstGeom>
          <a:noFill/>
          <a:ln>
            <a:noFill/>
          </a:ln>
        </p:spPr>
      </p:pic>
      <p:sp>
        <p:nvSpPr>
          <p:cNvPr id="858" name="Google Shape;858;p99"/>
          <p:cNvSpPr/>
          <p:nvPr/>
        </p:nvSpPr>
        <p:spPr>
          <a:xfrm>
            <a:off x="338250" y="2430050"/>
            <a:ext cx="225900" cy="186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rtlCol="true">
            <a:noAutofit/>
          </a:bodyPr>
          <a:lstStyle/>
          <a:p>
            <a:pPr indent="0" lvl="0" marL="0" rtl="0" algn="ctr">
              <a:spcBef>
                <a:spcPts val="0"/>
              </a:spcBef>
              <a:spcAft>
                <a:spcPts val="0"/>
              </a:spcAft>
              <a:buNone/>
              <a:bidi/>
            </a:pPr>
          </a:p>
        </p:txBody>
      </p:sp>
      <p:pic>
        <p:nvPicPr>
          <p:cNvPr id="859" name="Google Shape;859;p99"/>
          <p:cNvPicPr preferRelativeResize="0"/>
          <p:nvPr/>
        </p:nvPicPr>
        <p:blipFill>
          <a:blip r:embed="rId5">
            <a:alphaModFix/>
          </a:blip>
          <a:stretch>
            <a:fillRect/>
          </a:stretch>
        </p:blipFill>
        <p:spPr>
          <a:xfrm>
            <a:off x="3549538" y="823913"/>
            <a:ext cx="2768375" cy="3495675"/>
          </a:xfrm>
          <a:prstGeom prst="rect">
            <a:avLst/>
          </a:prstGeom>
          <a:noFill/>
          <a:ln>
            <a:noFill/>
          </a:ln>
        </p:spPr>
      </p:pic>
      <p:sp>
        <p:nvSpPr>
          <p:cNvPr id="860" name="Google Shape;860;p99"/>
          <p:cNvSpPr/>
          <p:nvPr/>
        </p:nvSpPr>
        <p:spPr>
          <a:xfrm>
            <a:off x="4820775" y="3387650"/>
            <a:ext cx="225900" cy="186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rtlCol="true">
            <a:noAutofit/>
          </a:bodyPr>
          <a:lstStyle/>
          <a:p>
            <a:pPr indent="0" lvl="0" marL="0" rtl="0" algn="ctr">
              <a:spcBef>
                <a:spcPts val="0"/>
              </a:spcBef>
              <a:spcAft>
                <a:spcPts val="0"/>
              </a:spcAft>
              <a:buNone/>
              <a:bidi/>
            </a:pPr>
          </a:p>
        </p:txBody>
      </p:sp>
      <p:pic>
        <p:nvPicPr>
          <p:cNvPr id="861" name="Google Shape;861;p99"/>
          <p:cNvPicPr preferRelativeResize="0"/>
          <p:nvPr/>
        </p:nvPicPr>
        <p:blipFill>
          <a:blip r:embed="rId6">
            <a:alphaModFix/>
          </a:blip>
          <a:stretch>
            <a:fillRect/>
          </a:stretch>
        </p:blipFill>
        <p:spPr>
          <a:xfrm>
            <a:off x="6514750" y="834525"/>
            <a:ext cx="2476850" cy="31666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00"/>
          <p:cNvSpPr txBox="1"/>
          <p:nvPr>
            <p:ph idx="1" type="body"/>
          </p:nvPr>
        </p:nvSpPr>
        <p:spPr>
          <a:xfrm>
            <a:off x="2641276" y="2012905"/>
            <a:ext cx="5045100" cy="1316100"/>
          </a:xfrm>
          <a:prstGeom prst="rect">
            <a:avLst/>
          </a:prstGeom>
          <a:noFill/>
          <a:ln>
            <a:noFill/>
          </a:ln>
        </p:spPr>
        <p:txBody>
          <a:bodyPr anchorCtr="0" anchor="t" bIns="34275" lIns="68575" spcFirstLastPara="1" rIns="68575" wrap="square" tIns="34275" rtlCol="true">
            <a:spAutoFit/>
          </a:bodyPr>
          <a:lstStyle/>
          <a:p>
            <a:pPr indent="0" lvl="0" marL="0" rtl="0" algn="l">
              <a:lnSpc>
                <a:spcPct val="90000"/>
              </a:lnSpc>
              <a:spcBef>
                <a:spcPts val="0"/>
              </a:spcBef>
              <a:spcAft>
                <a:spcPts val="0"/>
              </a:spcAft>
              <a:buClr>
                <a:schemeClr val="lt1"/>
              </a:buClr>
              <a:buSzPts val="4500"/>
              <a:buFont typeface="Delicious Handrawn"/>
              <a:buNone/>
              <a:bidi/>
            </a:pPr>
            <a:r>
              <a:rPr>
                <a:rtl/>
              </a:rPr>
              <a:t>Let's agree on some ground rules</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01"/>
          <p:cNvSpPr/>
          <p:nvPr/>
        </p:nvSpPr>
        <p:spPr>
          <a:xfrm rot="-5400000">
            <a:off x="2775450" y="-2605400"/>
            <a:ext cx="532200" cy="60831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872" name="Google Shape;872;p101"/>
          <p:cNvSpPr txBox="1"/>
          <p:nvPr/>
        </p:nvSpPr>
        <p:spPr>
          <a:xfrm>
            <a:off x="57625" y="216750"/>
            <a:ext cx="7146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Ground Rules </a:t>
            </a:r>
            <a:endParaRPr b="1" i="0" sz="1400" u="none" cap="none" strike="noStrike">
              <a:solidFill>
                <a:srgbClr val="000000"/>
              </a:solidFill>
              <a:latin typeface="Arial"/>
              <a:ea typeface="Arial"/>
              <a:cs typeface="Arial"/>
              <a:sym typeface="Arial"/>
            </a:endParaRPr>
          </a:p>
        </p:txBody>
      </p:sp>
      <p:pic>
        <p:nvPicPr>
          <p:cNvPr id="873" name="Google Shape;873;p101"/>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74" name="Google Shape;874;p101"/>
          <p:cNvSpPr txBox="1"/>
          <p:nvPr/>
        </p:nvSpPr>
        <p:spPr>
          <a:xfrm>
            <a:off x="505050" y="1075775"/>
            <a:ext cx="5745000" cy="2769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50000"/>
              </a:lnSpc>
              <a:spcBef>
                <a:spcPts val="0"/>
              </a:spcBef>
              <a:spcAft>
                <a:spcPts val="0"/>
              </a:spcAft>
              <a:buClr>
                <a:srgbClr val="000000"/>
              </a:buClr>
              <a:buSzPts val="1200"/>
              <a:buFont typeface="Arial"/>
              <a:buNone/>
              <a:bidi/>
            </a:pPr>
            <a:endParaRPr b="0" i="0" sz="1200" u="none" cap="none" strike="noStrike">
              <a:solidFill>
                <a:schemeClr val="dk1"/>
              </a:solidFill>
              <a:latin typeface="Arial"/>
              <a:ea typeface="Arial"/>
              <a:cs typeface="Arial"/>
              <a:sym typeface="Arial"/>
            </a:endParaRPr>
          </a:p>
        </p:txBody>
      </p:sp>
      <p:grpSp>
        <p:nvGrpSpPr>
          <p:cNvPr id="875" name="Google Shape;875;p101"/>
          <p:cNvGrpSpPr/>
          <p:nvPr/>
        </p:nvGrpSpPr>
        <p:grpSpPr>
          <a:xfrm>
            <a:off x="2185366" y="1726209"/>
            <a:ext cx="354468" cy="359177"/>
            <a:chOff x="475577" y="1034115"/>
            <a:chExt cx="523200" cy="523200"/>
          </a:xfrm>
        </p:grpSpPr>
        <p:sp>
          <p:nvSpPr>
            <p:cNvPr id="876" name="Google Shape;876;p101"/>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877" name="Google Shape;877;p101"/>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78" name="Google Shape;878;p101"/>
          <p:cNvGrpSpPr/>
          <p:nvPr/>
        </p:nvGrpSpPr>
        <p:grpSpPr>
          <a:xfrm>
            <a:off x="5779066" y="1783664"/>
            <a:ext cx="354468" cy="359177"/>
            <a:chOff x="475577" y="1034115"/>
            <a:chExt cx="523200" cy="523200"/>
          </a:xfrm>
        </p:grpSpPr>
        <p:sp>
          <p:nvSpPr>
            <p:cNvPr id="879" name="Google Shape;879;p101"/>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880" name="Google Shape;880;p101"/>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sp>
        <p:nvSpPr>
          <p:cNvPr id="881" name="Google Shape;881;p101"/>
          <p:cNvSpPr txBox="1"/>
          <p:nvPr/>
        </p:nvSpPr>
        <p:spPr>
          <a:xfrm>
            <a:off x="248350" y="991175"/>
            <a:ext cx="8089200" cy="759300"/>
          </a:xfrm>
          <a:prstGeom prst="rect">
            <a:avLst/>
          </a:prstGeom>
          <a:noFill/>
          <a:ln>
            <a:noFill/>
          </a:ln>
        </p:spPr>
        <p:txBody>
          <a:bodyPr anchorCtr="0" anchor="t" bIns="45700" lIns="91425" spcFirstLastPara="1" rIns="91425" wrap="square" tIns="45700" rtlCol="true">
            <a:spAutoFit/>
          </a:bodyPr>
          <a:lstStyle/>
          <a:p>
            <a:pPr indent="0" lvl="0" marL="0" marR="0" rtl="0" algn="ctr">
              <a:lnSpc>
                <a:spcPct val="150000"/>
              </a:lnSpc>
              <a:spcBef>
                <a:spcPts val="0"/>
              </a:spcBef>
              <a:spcAft>
                <a:spcPts val="0"/>
              </a:spcAft>
              <a:buClr>
                <a:srgbClr val="000000"/>
              </a:buClr>
              <a:buSzPts val="1400"/>
              <a:buFont typeface="Arial"/>
              <a:buNone/>
              <a:defRPr b="1">
                <a:solidFill>
                  <a:srgbClr val="00969B"/>
                </a:solidFill>
              </a:defRPr>
              <a:bidi/>
            </a:pPr>
            <a:r>
              <a:rPr>
                <a:rtl/>
              </a:rPr>
              <a:t>Ground rules are here to make the WhatsApp Group a safe and positive space for everyone</a:t>
            </a:r>
            <a:endParaRPr b="0" i="0" sz="1100" u="none" cap="none" strike="noStrike">
              <a:solidFill>
                <a:srgbClr val="00969B"/>
              </a:solidFill>
              <a:latin typeface="Arial"/>
              <a:ea typeface="Arial"/>
              <a:cs typeface="Arial"/>
              <a:sym typeface="Arial"/>
            </a:endParaRPr>
          </a:p>
          <a:p>
            <a:pPr indent="0" lvl="0" marL="0" marR="0" rtl="0" algn="l">
              <a:lnSpc>
                <a:spcPct val="150000"/>
              </a:lnSpc>
              <a:spcBef>
                <a:spcPts val="1000"/>
              </a:spcBef>
              <a:spcAft>
                <a:spcPts val="1000"/>
              </a:spcAft>
              <a:buClr>
                <a:srgbClr val="000000"/>
              </a:buClr>
              <a:buSzPts val="1400"/>
              <a:buFont typeface="Arial"/>
              <a:buNone/>
              <a:bidi/>
            </a:pPr>
            <a:endParaRPr b="1" i="0" sz="1400" u="none" cap="none" strike="noStrike">
              <a:solidFill>
                <a:srgbClr val="123D5D"/>
              </a:solidFill>
              <a:latin typeface="Arial"/>
              <a:ea typeface="Arial"/>
              <a:cs typeface="Arial"/>
              <a:sym typeface="Arial"/>
            </a:endParaRPr>
          </a:p>
        </p:txBody>
      </p:sp>
      <p:sp>
        <p:nvSpPr>
          <p:cNvPr id="882" name="Google Shape;882;p101"/>
          <p:cNvSpPr txBox="1"/>
          <p:nvPr/>
        </p:nvSpPr>
        <p:spPr>
          <a:xfrm>
            <a:off x="1240600" y="2256725"/>
            <a:ext cx="2244000" cy="1385400"/>
          </a:xfrm>
          <a:prstGeom prst="rect">
            <a:avLst/>
          </a:prstGeom>
          <a:noFill/>
          <a:ln>
            <a:noFill/>
          </a:ln>
        </p:spPr>
        <p:txBody>
          <a:bodyPr anchorCtr="0" anchor="t" bIns="91425" lIns="91425" spcFirstLastPara="1" rIns="91425" wrap="square" tIns="91425" rtlCol="true">
            <a:spAutoFit/>
          </a:bodyPr>
          <a:lstStyle/>
          <a:p>
            <a:pPr indent="0" lvl="0" marL="0" rtl="0" algn="ctr">
              <a:spcBef>
                <a:spcPts val="0"/>
              </a:spcBef>
              <a:spcAft>
                <a:spcPts val="0"/>
              </a:spcAft>
              <a:buNone/>
              <a:defRPr sz="1300"/>
              <a:bidi/>
            </a:pPr>
            <a:r>
              <a:rPr>
                <a:rtl/>
              </a:rPr>
              <a:t>If a parent breaks any ground rules, I will gently remind the parent privately, and also remind the group about the ground rules we discussed today</a:t>
            </a:r>
            <a:endParaRPr sz="1300"/>
          </a:p>
        </p:txBody>
      </p:sp>
      <p:sp>
        <p:nvSpPr>
          <p:cNvPr id="883" name="Google Shape;883;p101"/>
          <p:cNvSpPr txBox="1"/>
          <p:nvPr/>
        </p:nvSpPr>
        <p:spPr>
          <a:xfrm>
            <a:off x="5101300" y="2322400"/>
            <a:ext cx="2244000" cy="985200"/>
          </a:xfrm>
          <a:prstGeom prst="rect">
            <a:avLst/>
          </a:prstGeom>
          <a:noFill/>
          <a:ln>
            <a:noFill/>
          </a:ln>
        </p:spPr>
        <p:txBody>
          <a:bodyPr anchorCtr="0" anchor="t" bIns="91425" lIns="91425" spcFirstLastPara="1" rIns="91425" wrap="square" tIns="91425" rtlCol="true">
            <a:spAutoFit/>
          </a:bodyPr>
          <a:lstStyle/>
          <a:p>
            <a:pPr indent="0" lvl="0" marL="0" rtl="0" algn="ctr">
              <a:spcBef>
                <a:spcPts val="0"/>
              </a:spcBef>
              <a:spcAft>
                <a:spcPts val="0"/>
              </a:spcAft>
              <a:buNone/>
              <a:defRPr sz="1300"/>
              <a:bidi/>
            </a:pPr>
            <a:r>
              <a:rPr>
                <a:rtl/>
              </a:rPr>
              <a:t>If a parent continues to break the ground rules, I may have to remove them from the WhatsApp group</a:t>
            </a:r>
            <a:endParaRPr sz="13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02"/>
          <p:cNvSpPr/>
          <p:nvPr/>
        </p:nvSpPr>
        <p:spPr>
          <a:xfrm rot="-5400000">
            <a:off x="2775450" y="-2605400"/>
            <a:ext cx="532200" cy="60831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889" name="Google Shape;889;p102"/>
          <p:cNvSpPr txBox="1"/>
          <p:nvPr/>
        </p:nvSpPr>
        <p:spPr>
          <a:xfrm>
            <a:off x="57625" y="216750"/>
            <a:ext cx="71463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bidi/>
            </a:pPr>
            <a:r>
              <a:rPr>
                <a:rtl/>
              </a:rPr>
              <a:t>Next Steps: Role of the Facilitator</a:t>
            </a:r>
            <a:endParaRPr b="1" i="0" sz="1400" u="none" cap="none" strike="noStrike">
              <a:solidFill>
                <a:srgbClr val="000000"/>
              </a:solidFill>
              <a:latin typeface="Arial"/>
              <a:ea typeface="Arial"/>
              <a:cs typeface="Arial"/>
              <a:sym typeface="Arial"/>
            </a:endParaRPr>
          </a:p>
        </p:txBody>
      </p:sp>
      <p:pic>
        <p:nvPicPr>
          <p:cNvPr id="890" name="Google Shape;890;p10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91" name="Google Shape;891;p102"/>
          <p:cNvSpPr txBox="1"/>
          <p:nvPr/>
        </p:nvSpPr>
        <p:spPr>
          <a:xfrm>
            <a:off x="505050" y="1075775"/>
            <a:ext cx="5745000" cy="2769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50000"/>
              </a:lnSpc>
              <a:spcBef>
                <a:spcPts val="0"/>
              </a:spcBef>
              <a:spcAft>
                <a:spcPts val="0"/>
              </a:spcAft>
              <a:buClr>
                <a:srgbClr val="000000"/>
              </a:buClr>
              <a:buSzPts val="1200"/>
              <a:buFont typeface="Arial"/>
              <a:buNone/>
              <a:bidi/>
            </a:pPr>
            <a:endParaRPr b="0" i="0" sz="1200" u="none" cap="none" strike="noStrike">
              <a:solidFill>
                <a:schemeClr val="dk1"/>
              </a:solidFill>
              <a:latin typeface="Arial"/>
              <a:ea typeface="Arial"/>
              <a:cs typeface="Arial"/>
              <a:sym typeface="Arial"/>
            </a:endParaRPr>
          </a:p>
        </p:txBody>
      </p:sp>
      <p:sp>
        <p:nvSpPr>
          <p:cNvPr id="892" name="Google Shape;892;p102"/>
          <p:cNvSpPr txBox="1"/>
          <p:nvPr/>
        </p:nvSpPr>
        <p:spPr>
          <a:xfrm>
            <a:off x="248350" y="991175"/>
            <a:ext cx="8089200" cy="32118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50000"/>
              </a:lnSpc>
              <a:spcBef>
                <a:spcPts val="0"/>
              </a:spcBef>
              <a:spcAft>
                <a:spcPts val="0"/>
              </a:spcAft>
              <a:buClr>
                <a:srgbClr val="000000"/>
              </a:buClr>
              <a:buSzPts val="1400"/>
              <a:buFont typeface="Arial"/>
              <a:buNone/>
              <a:defRPr b="1">
                <a:solidFill>
                  <a:srgbClr val="00969B"/>
                </a:solidFill>
              </a:defRPr>
              <a:bidi/>
            </a:pPr>
            <a:r>
              <a:rPr sz="1400">
                <a:latin typeface="Arial"/>
                <a:ea typeface="Arial"/>
                <a:cs typeface="Arial"/>
                <a:sym typeface="Arial"/>
                <a:rtl/>
              </a:rPr>
              <a:t>Throughout </a:t>
            </a:r>
            <a:r>
              <a:rPr>
                <a:rtl/>
              </a:rPr>
              <a:t>Crianza con Conciencia+</a:t>
            </a:r>
            <a:r>
              <a:rPr sz="1400">
                <a:latin typeface="Arial"/>
                <a:ea typeface="Arial"/>
                <a:cs typeface="Arial"/>
                <a:sym typeface="Arial"/>
                <a:rtl/>
              </a:rPr>
              <a:t>, I:</a:t>
            </a:r>
            <a:endParaRPr b="0" i="0" sz="1100" u="none" cap="none" strike="noStrike">
              <a:solidFill>
                <a:srgbClr val="00969B"/>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bidi/>
            </a:pPr>
            <a:r>
              <a:rPr>
                <a:rtl/>
              </a:rPr>
              <a:t>I will be in contact with you from time to time and until the course ends, I will say hello and ask how you are doing.</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a:solidFill>
                  <a:srgbClr val="123D5D"/>
                </a:solidFill>
              </a:defRPr>
              <a:bidi/>
            </a:pPr>
            <a:r>
              <a:rPr sz="1400">
                <a:latin typeface="Arial"/>
                <a:ea typeface="Arial"/>
                <a:cs typeface="Arial"/>
                <a:sym typeface="Arial"/>
                <a:rtl/>
              </a:rPr>
              <a:t>I will make sure everyone follows the </a:t>
            </a:r>
            <a:r>
              <a:rPr>
                <a:rtl/>
              </a:rPr>
              <a:t>g</a:t>
            </a:r>
            <a:r>
              <a:rPr sz="1400">
                <a:latin typeface="Arial"/>
                <a:ea typeface="Arial"/>
                <a:cs typeface="Arial"/>
                <a:sym typeface="Arial"/>
                <a:rtl/>
              </a:rPr>
              <a:t>round </a:t>
            </a:r>
            <a:r>
              <a:rPr>
                <a:rtl/>
              </a:rPr>
              <a:t>r</a:t>
            </a:r>
            <a:r>
              <a:rPr sz="1400">
                <a:latin typeface="Arial"/>
                <a:ea typeface="Arial"/>
                <a:cs typeface="Arial"/>
                <a:sym typeface="Arial"/>
                <a:rtl/>
              </a:rPr>
              <a:t>ules we agreed upon as a group today.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bidi/>
            </a:pPr>
            <a:r>
              <a:rPr>
                <a:rtl/>
              </a:rPr>
              <a:t>I will invite you to talk about some questions related to parenting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bidi/>
            </a:pPr>
            <a:r>
              <a:rPr>
                <a:rtl/>
              </a:rPr>
              <a:t>I will report any case of abuse towards girls, boys, adolescents and adults.</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0"/>
              </a:spcAft>
              <a:buClr>
                <a:srgbClr val="123D5D"/>
              </a:buClr>
              <a:buSzPts val="1400"/>
              <a:buFont typeface="Arial"/>
              <a:buChar char="●"/>
              <a:defRPr sz="1400">
                <a:solidFill>
                  <a:srgbClr val="123D5D"/>
                </a:solidFill>
                <a:latin typeface="Arial"/>
                <a:ea typeface="Arial"/>
                <a:cs typeface="Arial"/>
                <a:sym typeface="Arial"/>
              </a:defRPr>
              <a:bidi/>
            </a:pPr>
            <a:r>
              <a:rPr>
                <a:rtl/>
              </a:rPr>
              <a:t>I will say goodbye and leave the group once the program is over. However, all of you can continue learning through the WhatsApp of the Parenting with Conscience+ Program .</a:t>
            </a:r>
            <a:endParaRPr b="1" i="0" sz="1400" u="none" cap="none" strike="noStrike">
              <a:solidFill>
                <a:srgbClr val="123D5D"/>
              </a:solidFill>
              <a:latin typeface="Arial"/>
              <a:ea typeface="Arial"/>
              <a:cs typeface="Arial"/>
              <a:sym typeface="Arial"/>
            </a:endParaRPr>
          </a:p>
        </p:txBody>
      </p:sp>
      <p:grpSp>
        <p:nvGrpSpPr>
          <p:cNvPr id="893" name="Google Shape;893;p102"/>
          <p:cNvGrpSpPr/>
          <p:nvPr/>
        </p:nvGrpSpPr>
        <p:grpSpPr>
          <a:xfrm>
            <a:off x="312541" y="1442984"/>
            <a:ext cx="354468" cy="359177"/>
            <a:chOff x="475577" y="1034115"/>
            <a:chExt cx="523200" cy="523200"/>
          </a:xfrm>
        </p:grpSpPr>
        <p:sp>
          <p:nvSpPr>
            <p:cNvPr id="894" name="Google Shape;894;p102"/>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895" name="Google Shape;895;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96" name="Google Shape;896;p102"/>
          <p:cNvGrpSpPr/>
          <p:nvPr/>
        </p:nvGrpSpPr>
        <p:grpSpPr>
          <a:xfrm>
            <a:off x="312541" y="2145189"/>
            <a:ext cx="354468" cy="359177"/>
            <a:chOff x="475577" y="1034115"/>
            <a:chExt cx="523200" cy="523200"/>
          </a:xfrm>
        </p:grpSpPr>
        <p:sp>
          <p:nvSpPr>
            <p:cNvPr id="897" name="Google Shape;897;p102"/>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898" name="Google Shape;898;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899" name="Google Shape;899;p102"/>
          <p:cNvGrpSpPr/>
          <p:nvPr/>
        </p:nvGrpSpPr>
        <p:grpSpPr>
          <a:xfrm>
            <a:off x="312541" y="2643232"/>
            <a:ext cx="354468" cy="359177"/>
            <a:chOff x="475577" y="1034115"/>
            <a:chExt cx="523200" cy="523200"/>
          </a:xfrm>
        </p:grpSpPr>
        <p:sp>
          <p:nvSpPr>
            <p:cNvPr id="900" name="Google Shape;900;p102"/>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901" name="Google Shape;901;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902" name="Google Shape;902;p102"/>
          <p:cNvGrpSpPr/>
          <p:nvPr/>
        </p:nvGrpSpPr>
        <p:grpSpPr>
          <a:xfrm>
            <a:off x="312541" y="3088624"/>
            <a:ext cx="354468" cy="359177"/>
            <a:chOff x="475577" y="1034115"/>
            <a:chExt cx="523200" cy="523200"/>
          </a:xfrm>
        </p:grpSpPr>
        <p:sp>
          <p:nvSpPr>
            <p:cNvPr id="903" name="Google Shape;903;p102"/>
            <p:cNvSpPr/>
            <p:nvPr/>
          </p:nvSpPr>
          <p:spPr>
            <a:xfrm>
              <a:off x="475577" y="1034115"/>
              <a:ext cx="523200" cy="523200"/>
            </a:xfrm>
            <a:prstGeom prst="ellipse">
              <a:avLst/>
            </a:prstGeom>
            <a:solidFill>
              <a:srgbClr val="104062"/>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904" name="Google Shape;904;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grpSp>
        <p:nvGrpSpPr>
          <p:cNvPr id="905" name="Google Shape;905;p102"/>
          <p:cNvGrpSpPr/>
          <p:nvPr/>
        </p:nvGrpSpPr>
        <p:grpSpPr>
          <a:xfrm>
            <a:off x="312541" y="3610234"/>
            <a:ext cx="354468" cy="359177"/>
            <a:chOff x="475577" y="1034115"/>
            <a:chExt cx="523200" cy="523200"/>
          </a:xfrm>
        </p:grpSpPr>
        <p:sp>
          <p:nvSpPr>
            <p:cNvPr id="906" name="Google Shape;906;p102"/>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907" name="Google Shape;907;p102"/>
            <p:cNvPicPr preferRelativeResize="0"/>
            <p:nvPr/>
          </p:nvPicPr>
          <p:blipFill rotWithShape="1">
            <a:blip r:embed="rId4">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03"/>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913" name="Google Shape;913;p103"/>
          <p:cNvSpPr txBox="1"/>
          <p:nvPr/>
        </p:nvSpPr>
        <p:spPr>
          <a:xfrm>
            <a:off x="286226" y="197500"/>
            <a:ext cx="27417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bidi/>
            </a:pPr>
            <a:r>
              <a:rPr>
                <a:rtl/>
              </a:rPr>
              <a:t>Questions</a:t>
            </a:r>
            <a:endParaRPr b="0" i="0" sz="1400" u="none" cap="none" strike="noStrike">
              <a:solidFill>
                <a:srgbClr val="000000"/>
              </a:solidFill>
              <a:latin typeface="Arial"/>
              <a:ea typeface="Arial"/>
              <a:cs typeface="Arial"/>
              <a:sym typeface="Arial"/>
            </a:endParaRPr>
          </a:p>
        </p:txBody>
      </p:sp>
      <p:sp>
        <p:nvSpPr>
          <p:cNvPr id="914" name="Google Shape;914;p103"/>
          <p:cNvSpPr txBox="1"/>
          <p:nvPr/>
        </p:nvSpPr>
        <p:spPr>
          <a:xfrm>
            <a:off x="269600" y="972071"/>
            <a:ext cx="8199600" cy="19215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bidi/>
            </a:pPr>
            <a:endParaRPr b="0" i="0" sz="17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700"/>
              <a:buFont typeface="Arial"/>
              <a:buNone/>
              <a:defRPr b="1" sz="1700">
                <a:solidFill>
                  <a:srgbClr val="0D3959"/>
                </a:solidFill>
                <a:latin typeface="Arial"/>
                <a:ea typeface="Arial"/>
                <a:cs typeface="Arial"/>
                <a:sym typeface="Arial"/>
              </a:defRPr>
              <a:bidi/>
            </a:pPr>
            <a:r>
              <a:rPr>
                <a:rtl/>
              </a:rPr>
              <a:t>Do you have any questions about:</a:t>
            </a:r>
            <a:endParaRPr b="1"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1000"/>
              </a:spcBef>
              <a:spcAft>
                <a:spcPts val="0"/>
              </a:spcAft>
              <a:buClr>
                <a:srgbClr val="0D3959"/>
              </a:buClr>
              <a:buSzPts val="1700"/>
              <a:buFont typeface="Arial"/>
              <a:buChar char="●"/>
              <a:defRPr sz="1700">
                <a:solidFill>
                  <a:srgbClr val="0D3959"/>
                </a:solidFill>
              </a:defRPr>
              <a:bidi/>
            </a:pPr>
            <a:r>
              <a:rPr>
                <a:latin typeface="Arial"/>
                <a:ea typeface="Arial"/>
                <a:cs typeface="Arial"/>
                <a:sym typeface="Arial"/>
                <a:rtl/>
              </a:rPr>
              <a:t>The use of the </a:t>
            </a:r>
            <a:r>
              <a:rPr>
                <a:rtl/>
              </a:rPr>
              <a:t>Crianza con Conciencia+ chatbot</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defRPr>
              <a:bidi/>
            </a:pPr>
            <a:r>
              <a:rPr>
                <a:latin typeface="Arial"/>
                <a:ea typeface="Arial"/>
                <a:cs typeface="Arial"/>
                <a:sym typeface="Arial"/>
                <a:rtl/>
              </a:rPr>
              <a:t>How to participate in the WhatsApp Support </a:t>
            </a:r>
            <a:r>
              <a:rPr>
                <a:rtl/>
              </a:rPr>
              <a:t>Group</a:t>
            </a:r>
            <a:endParaRPr b="0" i="0" sz="1700" u="none" cap="none" strike="noStrike">
              <a:solidFill>
                <a:srgbClr val="0D3959"/>
              </a:solidFill>
              <a:latin typeface="Arial"/>
              <a:ea typeface="Arial"/>
              <a:cs typeface="Arial"/>
              <a:sym typeface="Arial"/>
            </a:endParaRPr>
          </a:p>
          <a:p>
            <a:pPr indent="-336550" lvl="0" marL="457200" marR="0" rtl="0" algn="just">
              <a:lnSpc>
                <a:spcPct val="150000"/>
              </a:lnSpc>
              <a:spcBef>
                <a:spcPts val="0"/>
              </a:spcBef>
              <a:spcAft>
                <a:spcPts val="0"/>
              </a:spcAft>
              <a:buClr>
                <a:srgbClr val="0D3959"/>
              </a:buClr>
              <a:buSzPts val="1700"/>
              <a:buFont typeface="Arial"/>
              <a:buChar char="●"/>
              <a:defRPr sz="1700">
                <a:solidFill>
                  <a:srgbClr val="0D3959"/>
                </a:solidFill>
                <a:latin typeface="Arial"/>
                <a:ea typeface="Arial"/>
                <a:cs typeface="Arial"/>
                <a:sym typeface="Arial"/>
              </a:defRPr>
              <a:bidi/>
            </a:pPr>
            <a:r>
              <a:rPr>
                <a:rtl/>
              </a:rPr>
              <a:t>Anything else?</a:t>
            </a:r>
            <a:endParaRPr b="1" i="0" sz="1700" u="none" cap="none" strike="noStrike">
              <a:solidFill>
                <a:srgbClr val="0D3959"/>
              </a:solidFill>
              <a:latin typeface="Arial"/>
              <a:ea typeface="Arial"/>
              <a:cs typeface="Arial"/>
              <a:sym typeface="Arial"/>
            </a:endParaRPr>
          </a:p>
        </p:txBody>
      </p:sp>
      <p:grpSp>
        <p:nvGrpSpPr>
          <p:cNvPr id="915" name="Google Shape;915;p103"/>
          <p:cNvGrpSpPr/>
          <p:nvPr/>
        </p:nvGrpSpPr>
        <p:grpSpPr>
          <a:xfrm>
            <a:off x="312541" y="1773621"/>
            <a:ext cx="354468" cy="359177"/>
            <a:chOff x="475577" y="1034115"/>
            <a:chExt cx="523200" cy="523200"/>
          </a:xfrm>
        </p:grpSpPr>
        <p:sp>
          <p:nvSpPr>
            <p:cNvPr id="916" name="Google Shape;916;p103"/>
            <p:cNvSpPr/>
            <p:nvPr/>
          </p:nvSpPr>
          <p:spPr>
            <a:xfrm>
              <a:off x="475577" y="1034115"/>
              <a:ext cx="523200" cy="523200"/>
            </a:xfrm>
            <a:prstGeom prst="ellipse">
              <a:avLst/>
            </a:prstGeom>
            <a:solidFill>
              <a:srgbClr val="FF5E00"/>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917" name="Google Shape;917;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918" name="Google Shape;918;p103"/>
          <p:cNvGrpSpPr/>
          <p:nvPr/>
        </p:nvGrpSpPr>
        <p:grpSpPr>
          <a:xfrm>
            <a:off x="312541" y="2182789"/>
            <a:ext cx="354468" cy="359177"/>
            <a:chOff x="475577" y="1034115"/>
            <a:chExt cx="523200" cy="523200"/>
          </a:xfrm>
        </p:grpSpPr>
        <p:sp>
          <p:nvSpPr>
            <p:cNvPr id="919" name="Google Shape;919;p103"/>
            <p:cNvSpPr/>
            <p:nvPr/>
          </p:nvSpPr>
          <p:spPr>
            <a:xfrm>
              <a:off x="475577" y="1034115"/>
              <a:ext cx="523200" cy="523200"/>
            </a:xfrm>
            <a:prstGeom prst="ellipse">
              <a:avLst/>
            </a:prstGeom>
            <a:solidFill>
              <a:srgbClr val="D60066"/>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920" name="Google Shape;920;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grpSp>
        <p:nvGrpSpPr>
          <p:cNvPr id="921" name="Google Shape;921;p103"/>
          <p:cNvGrpSpPr/>
          <p:nvPr/>
        </p:nvGrpSpPr>
        <p:grpSpPr>
          <a:xfrm>
            <a:off x="312541" y="2591982"/>
            <a:ext cx="354468" cy="359177"/>
            <a:chOff x="475577" y="1034115"/>
            <a:chExt cx="523200" cy="523200"/>
          </a:xfrm>
        </p:grpSpPr>
        <p:sp>
          <p:nvSpPr>
            <p:cNvPr id="922" name="Google Shape;922;p103"/>
            <p:cNvSpPr/>
            <p:nvPr/>
          </p:nvSpPr>
          <p:spPr>
            <a:xfrm>
              <a:off x="475577" y="1034115"/>
              <a:ext cx="523200" cy="523200"/>
            </a:xfrm>
            <a:prstGeom prst="ellipse">
              <a:avLst/>
            </a:prstGeom>
            <a:solidFill>
              <a:srgbClr val="DB3514"/>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FFFFFF"/>
                </a:solidFill>
                <a:latin typeface="Arial"/>
                <a:ea typeface="Arial"/>
                <a:cs typeface="Arial"/>
                <a:sym typeface="Arial"/>
              </a:endParaRPr>
            </a:p>
          </p:txBody>
        </p:sp>
        <p:pic>
          <p:nvPicPr>
            <p:cNvPr descr="Tick with solid fill" id="923" name="Google Shape;923;p10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pic>
        <p:nvPicPr>
          <p:cNvPr id="924" name="Google Shape;924;p103"/>
          <p:cNvPicPr preferRelativeResize="0"/>
          <p:nvPr/>
        </p:nvPicPr>
        <p:blipFill rotWithShape="1">
          <a:blip r:embed="rId4">
            <a:alphaModFix/>
          </a:blip>
          <a:srcRect b="36315" l="46857" r="7926" t="2619"/>
          <a:stretch/>
        </p:blipFill>
        <p:spPr>
          <a:xfrm>
            <a:off x="6596701" y="2596198"/>
            <a:ext cx="2547300" cy="25473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9"/>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rtlCol="true">
            <a:spAutoFit/>
          </a:bodyPr>
          <a:lstStyle/>
          <a:p>
            <a:pPr indent="0" lvl="0" marL="0" rtl="0" algn="l">
              <a:lnSpc>
                <a:spcPct val="90000"/>
              </a:lnSpc>
              <a:spcBef>
                <a:spcPts val="0"/>
              </a:spcBef>
              <a:spcAft>
                <a:spcPts val="0"/>
              </a:spcAft>
              <a:buClr>
                <a:schemeClr val="lt1"/>
              </a:buClr>
              <a:buSzPts val="4100"/>
              <a:buFont typeface="Delicious Handrawn"/>
              <a:buNone/>
              <a:bidi/>
            </a:pPr>
            <a:r>
              <a:rPr>
                <a:rtl/>
              </a:rPr>
              <a:t>About</a:t>
            </a:r>
          </a:p>
        </p:txBody>
      </p:sp>
      <p:pic>
        <p:nvPicPr>
          <p:cNvPr id="345" name="Google Shape;345;p59"/>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46" name="Google Shape;346;p59"/>
          <p:cNvSpPr txBox="1"/>
          <p:nvPr/>
        </p:nvSpPr>
        <p:spPr>
          <a:xfrm>
            <a:off x="1523050" y="1538475"/>
            <a:ext cx="5982900" cy="1390500"/>
          </a:xfrm>
          <a:prstGeom prst="rect">
            <a:avLst/>
          </a:prstGeom>
          <a:noFill/>
          <a:ln>
            <a:noFill/>
          </a:ln>
        </p:spPr>
        <p:txBody>
          <a:bodyPr anchorCtr="0" anchor="t" bIns="45700" lIns="91425" spcFirstLastPara="1" rIns="91425" wrap="square" tIns="45700" rtlCol="true">
            <a:spAutoFit/>
          </a:bodyPr>
          <a:lstStyle/>
          <a:p>
            <a:pPr indent="0" lvl="0" marL="0" marR="0" rtl="0" algn="ctr">
              <a:lnSpc>
                <a:spcPct val="150000"/>
              </a:lnSpc>
              <a:spcBef>
                <a:spcPts val="0"/>
              </a:spcBef>
              <a:spcAft>
                <a:spcPts val="0"/>
              </a:spcAft>
              <a:buClr>
                <a:srgbClr val="000000"/>
              </a:buClr>
              <a:buSzPts val="1400"/>
              <a:buFont typeface="Arial"/>
              <a:buNone/>
              <a:defRPr b="1" sz="1900">
                <a:solidFill>
                  <a:schemeClr val="lt1"/>
                </a:solidFill>
                <a:latin typeface="Noto Sans"/>
                <a:ea typeface="Noto Sans"/>
                <a:cs typeface="Noto Sans"/>
                <a:sym typeface="Noto Sans"/>
              </a:defRPr>
              <a:bidi/>
            </a:pPr>
            <a:r>
              <a:rPr>
                <a:rtl/>
              </a:rPr>
              <a:t>Who is Crianza con Conciencia+ for? </a:t>
            </a:r>
            <a:endParaRPr i="0" sz="160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900">
                <a:solidFill>
                  <a:schemeClr val="lt1"/>
                </a:solidFill>
                <a:latin typeface="Noto Sans"/>
                <a:ea typeface="Noto Sans"/>
                <a:cs typeface="Noto Sans"/>
                <a:sym typeface="Noto Sans"/>
              </a:defRPr>
              <a:bidi/>
            </a:pPr>
            <a:r>
              <a:rPr>
                <a:rtl/>
              </a:rPr>
              <a:t>For parents, like YOU, with girls, boys and adolescents (NNA) from </a:t>
            </a:r>
            <a:r>
              <a:rPr u="sng">
                <a:rtl/>
              </a:rPr>
              <a:t>2 to 17 years old.</a:t>
            </a:r>
            <a:endParaRPr i="0" sz="1900" u="none" cap="none" strike="noStrike">
              <a:solidFill>
                <a:schemeClr val="lt1"/>
              </a:solidFill>
              <a:latin typeface="Noto Sans"/>
              <a:ea typeface="Noto Sans"/>
              <a:cs typeface="Noto Sans"/>
              <a:sym typeface="Noto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04"/>
          <p:cNvSpPr/>
          <p:nvPr/>
        </p:nvSpPr>
        <p:spPr>
          <a:xfrm rot="-5400000">
            <a:off x="1218301" y="-1017075"/>
            <a:ext cx="480900" cy="2917500"/>
          </a:xfrm>
          <a:prstGeom prst="round2SameRect">
            <a:avLst>
              <a:gd fmla="val 0" name="adj1"/>
              <a:gd fmla="val 3351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930" name="Google Shape;930;p104"/>
          <p:cNvSpPr txBox="1"/>
          <p:nvPr/>
        </p:nvSpPr>
        <p:spPr>
          <a:xfrm>
            <a:off x="286226" y="197500"/>
            <a:ext cx="27417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bidi/>
            </a:pPr>
            <a:r>
              <a:rPr>
                <a:rtl/>
              </a:rPr>
              <a:t>Next Steps</a:t>
            </a:r>
            <a:endParaRPr b="0" i="0" sz="1400" u="none" cap="none" strike="noStrike">
              <a:solidFill>
                <a:srgbClr val="000000"/>
              </a:solidFill>
              <a:latin typeface="Arial"/>
              <a:ea typeface="Arial"/>
              <a:cs typeface="Arial"/>
              <a:sym typeface="Arial"/>
            </a:endParaRPr>
          </a:p>
        </p:txBody>
      </p:sp>
      <p:sp>
        <p:nvSpPr>
          <p:cNvPr id="931" name="Google Shape;931;p104"/>
          <p:cNvSpPr txBox="1"/>
          <p:nvPr/>
        </p:nvSpPr>
        <p:spPr>
          <a:xfrm>
            <a:off x="286225" y="814950"/>
            <a:ext cx="5371200" cy="3755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rgbClr val="000000"/>
              </a:buClr>
              <a:buSzPts val="1400"/>
              <a:buFont typeface="Arial"/>
              <a:buNone/>
              <a:bidi/>
            </a:pPr>
            <a:endParaRPr b="0" i="0" u="none" cap="none" strike="noStrike">
              <a:solidFill>
                <a:srgbClr val="000000"/>
              </a:solidFill>
              <a:latin typeface="Arial"/>
              <a:ea typeface="Arial"/>
              <a:cs typeface="Arial"/>
              <a:sym typeface="Arial"/>
            </a:endParaRPr>
          </a:p>
          <a:p>
            <a:pPr indent="-317500" lvl="0" marL="457200" marR="0" rtl="0" algn="just">
              <a:lnSpc>
                <a:spcPct val="150000"/>
              </a:lnSpc>
              <a:spcBef>
                <a:spcPts val="0"/>
              </a:spcBef>
              <a:spcAft>
                <a:spcPts val="0"/>
              </a:spcAft>
              <a:buClr>
                <a:srgbClr val="0D3959"/>
              </a:buClr>
              <a:buSzPts val="1400"/>
              <a:buFont typeface="Arial"/>
              <a:buChar char="●"/>
              <a:defRPr>
                <a:solidFill>
                  <a:srgbClr val="0D3959"/>
                </a:solidFill>
              </a:defRPr>
              <a:bidi/>
            </a:pPr>
            <a:r>
              <a:rPr>
                <a:rtl/>
              </a:rPr>
              <a:t>You will receive a daily lesson from the WhatsApp Course</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bidi/>
            </a:pPr>
            <a:r>
              <a:rPr>
                <a:rtl/>
              </a:rPr>
              <a:t>You will receive a course certificate after completing every course </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bidi/>
            </a:pPr>
            <a:r>
              <a:rPr>
                <a:rtl/>
              </a:rPr>
              <a:t>You can choose which course you want to do after completing the first course</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bidi/>
            </a:pPr>
            <a:r>
              <a:rPr>
                <a:rtl/>
              </a:rPr>
              <a:t>After 4 chat sessions, I will either handover the WhatsApp group to one of the parents, or leave the WhatsApp group. You can continue to engage with the chatbot even after one month. </a:t>
            </a:r>
            <a:endParaRPr>
              <a:solidFill>
                <a:srgbClr val="0D3959"/>
              </a:solidFill>
            </a:endParaRPr>
          </a:p>
          <a:p>
            <a:pPr indent="-317500" lvl="0" marL="457200" marR="0" rtl="0" algn="just">
              <a:lnSpc>
                <a:spcPct val="150000"/>
              </a:lnSpc>
              <a:spcBef>
                <a:spcPts val="0"/>
              </a:spcBef>
              <a:spcAft>
                <a:spcPts val="0"/>
              </a:spcAft>
              <a:buClr>
                <a:srgbClr val="0D3959"/>
              </a:buClr>
              <a:buSzPts val="1400"/>
              <a:buChar char="●"/>
              <a:defRPr>
                <a:solidFill>
                  <a:srgbClr val="0D3959"/>
                </a:solidFill>
              </a:defRPr>
              <a:bidi/>
            </a:pPr>
            <a:r>
              <a:rPr>
                <a:rtl/>
              </a:rPr>
              <a:t>What date and time they would would you like to have your weekly chat sessions?</a:t>
            </a:r>
            <a:endParaRPr>
              <a:solidFill>
                <a:srgbClr val="0D3959"/>
              </a:solidFill>
            </a:endParaRPr>
          </a:p>
        </p:txBody>
      </p:sp>
      <p:pic>
        <p:nvPicPr>
          <p:cNvPr id="932" name="Google Shape;932;p104"/>
          <p:cNvPicPr preferRelativeResize="0"/>
          <p:nvPr/>
        </p:nvPicPr>
        <p:blipFill rotWithShape="1">
          <a:blip r:embed="rId4">
            <a:alphaModFix/>
          </a:blip>
          <a:srcRect b="0" l="1603" r="635" t="0"/>
          <a:stretch/>
        </p:blipFill>
        <p:spPr>
          <a:xfrm>
            <a:off x="5823900" y="1298100"/>
            <a:ext cx="3320100" cy="2547300"/>
          </a:xfrm>
          <a:prstGeom prst="roundRect">
            <a:avLst>
              <a:gd fmla="val 16667" name="adj"/>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05"/>
          <p:cNvSpPr txBox="1"/>
          <p:nvPr>
            <p:ph idx="1" type="body"/>
          </p:nvPr>
        </p:nvSpPr>
        <p:spPr>
          <a:xfrm>
            <a:off x="2724100" y="1913700"/>
            <a:ext cx="5889900" cy="2562900"/>
          </a:xfrm>
          <a:prstGeom prst="rect">
            <a:avLst/>
          </a:prstGeom>
          <a:noFill/>
          <a:ln>
            <a:noFill/>
          </a:ln>
        </p:spPr>
        <p:txBody>
          <a:bodyPr anchorCtr="0" anchor="t" bIns="34275" lIns="68575" spcFirstLastPara="1" rIns="68575" wrap="square" tIns="34275" rtlCol="true">
            <a:spAutoFit/>
          </a:bodyPr>
          <a:lstStyle/>
          <a:p>
            <a:pPr indent="0" lvl="0" marL="0" rtl="0" algn="l">
              <a:lnSpc>
                <a:spcPct val="90000"/>
              </a:lnSpc>
              <a:spcBef>
                <a:spcPts val="0"/>
              </a:spcBef>
              <a:spcAft>
                <a:spcPts val="0"/>
              </a:spcAft>
              <a:buSzPts val="4500"/>
              <a:buNone/>
              <a:bidi/>
            </a:pPr>
            <a:r>
              <a:rPr>
                <a:rtl/>
              </a:rPr>
              <a:t>Share in one word how you feel after the session!</a:t>
            </a:r>
          </a:p>
          <a:p>
            <a:pPr indent="0" lvl="0" marL="0" rtl="0" algn="l">
              <a:lnSpc>
                <a:spcPct val="90000"/>
              </a:lnSpc>
              <a:spcBef>
                <a:spcPts val="0"/>
              </a:spcBef>
              <a:spcAft>
                <a:spcPts val="0"/>
              </a:spcAft>
              <a:buSzPts val="4500"/>
              <a:buNone/>
              <a:bidi/>
            </a:pPr>
          </a:p>
          <a:p>
            <a:pPr indent="0" lvl="0" marL="0" rtl="0" algn="l">
              <a:lnSpc>
                <a:spcPct val="90000"/>
              </a:lnSpc>
              <a:spcBef>
                <a:spcPts val="0"/>
              </a:spcBef>
              <a:spcAft>
                <a:spcPts val="0"/>
              </a:spcAft>
              <a:buClr>
                <a:schemeClr val="lt1"/>
              </a:buClr>
              <a:buSzPts val="4500"/>
              <a:buFont typeface="Delicious Handrawn"/>
              <a:buNone/>
              <a:bidi/>
            </a:p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06"/>
          <p:cNvSpPr txBox="1"/>
          <p:nvPr>
            <p:ph idx="1" type="body"/>
          </p:nvPr>
        </p:nvSpPr>
        <p:spPr>
          <a:xfrm>
            <a:off x="1767750" y="388225"/>
            <a:ext cx="5608500" cy="2909100"/>
          </a:xfrm>
          <a:prstGeom prst="rect">
            <a:avLst/>
          </a:prstGeom>
          <a:noFill/>
          <a:ln>
            <a:noFill/>
          </a:ln>
        </p:spPr>
        <p:txBody>
          <a:bodyPr anchorCtr="0" anchor="t" bIns="34275" lIns="68575" spcFirstLastPara="1" rIns="68575" wrap="square" tIns="34275" rtlCol="true">
            <a:spAutoFit/>
          </a:bodyPr>
          <a:lstStyle/>
          <a:p>
            <a:pPr indent="0" lvl="0" marL="0" rtl="0" algn="ctr">
              <a:lnSpc>
                <a:spcPct val="90000"/>
              </a:lnSpc>
              <a:spcBef>
                <a:spcPts val="0"/>
              </a:spcBef>
              <a:spcAft>
                <a:spcPts val="0"/>
              </a:spcAft>
              <a:buSzPts val="4100"/>
              <a:buNone/>
              <a:bidi/>
            </a:pPr>
            <a:r>
              <a:rPr>
                <a:rtl/>
              </a:rPr>
              <a:t>Thank you for your commitment</a:t>
            </a:r>
          </a:p>
          <a:p>
            <a:pPr indent="0" lvl="0" marL="0" rtl="0" algn="ctr">
              <a:lnSpc>
                <a:spcPct val="90000"/>
              </a:lnSpc>
              <a:spcBef>
                <a:spcPts val="0"/>
              </a:spcBef>
              <a:spcAft>
                <a:spcPts val="0"/>
              </a:spcAft>
              <a:buSzPts val="4100"/>
              <a:buNone/>
              <a:bidi/>
            </a:pPr>
          </a:p>
          <a:p>
            <a:pPr indent="0" lvl="0" marL="0" rtl="0" algn="ctr">
              <a:lnSpc>
                <a:spcPct val="90000"/>
              </a:lnSpc>
              <a:spcBef>
                <a:spcPts val="0"/>
              </a:spcBef>
              <a:spcAft>
                <a:spcPts val="0"/>
              </a:spcAft>
              <a:buSzPts val="4100"/>
              <a:buNone/>
              <a:bidi/>
            </a:pPr>
            <a:r>
              <a:rPr>
                <a:rtl/>
              </a:rPr>
              <a:t>Any questions?</a:t>
            </a:r>
          </a:p>
          <a:p>
            <a:pPr indent="0" lvl="0" marL="0" rtl="0" algn="ctr">
              <a:lnSpc>
                <a:spcPct val="90000"/>
              </a:lnSpc>
              <a:spcBef>
                <a:spcPts val="0"/>
              </a:spcBef>
              <a:spcAft>
                <a:spcPts val="0"/>
              </a:spcAft>
              <a:buClr>
                <a:schemeClr val="lt1"/>
              </a:buClr>
              <a:buSzPts val="4100"/>
              <a:buFont typeface="Delicious Handrawn"/>
              <a:buNone/>
              <a:bidi/>
            </a:pPr>
          </a:p>
        </p:txBody>
      </p:sp>
      <p:pic>
        <p:nvPicPr>
          <p:cNvPr id="943" name="Google Shape;943;p106"/>
          <p:cNvPicPr preferRelativeResize="0"/>
          <p:nvPr/>
        </p:nvPicPr>
        <p:blipFill rotWithShape="1">
          <a:blip r:embed="rId3">
            <a:alphaModFix/>
          </a:blip>
          <a:srcRect b="0" l="0" r="0" t="0"/>
          <a:stretch/>
        </p:blipFill>
        <p:spPr>
          <a:xfrm>
            <a:off x="3189047" y="2672899"/>
            <a:ext cx="2577825" cy="1023550"/>
          </a:xfrm>
          <a:prstGeom prst="rect">
            <a:avLst/>
          </a:prstGeom>
          <a:noFill/>
          <a:ln>
            <a:noFill/>
          </a:ln>
        </p:spPr>
      </p:pic>
      <p:sp>
        <p:nvSpPr>
          <p:cNvPr id="944" name="Google Shape;944;p106"/>
          <p:cNvSpPr/>
          <p:nvPr/>
        </p:nvSpPr>
        <p:spPr>
          <a:xfrm>
            <a:off x="-24325" y="4673575"/>
            <a:ext cx="9216900" cy="535500"/>
          </a:xfrm>
          <a:prstGeom prst="rect">
            <a:avLst/>
          </a:prstGeom>
          <a:solidFill>
            <a:schemeClr val="lt2"/>
          </a:solidFill>
          <a:ln>
            <a:noFill/>
          </a:ln>
        </p:spPr>
        <p:txBody>
          <a:bodyPr anchorCtr="0" anchor="ctr" bIns="91425" lIns="91425" spcFirstLastPara="1" rIns="91425" wrap="square" tIns="91425"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rgbClr val="000000"/>
              </a:solidFill>
              <a:latin typeface="Arial"/>
              <a:ea typeface="Arial"/>
              <a:cs typeface="Arial"/>
              <a:sym typeface="Arial"/>
            </a:endParaRPr>
          </a:p>
        </p:txBody>
      </p:sp>
      <p:pic>
        <p:nvPicPr>
          <p:cNvPr id="945" name="Google Shape;945;p106"/>
          <p:cNvPicPr preferRelativeResize="0"/>
          <p:nvPr/>
        </p:nvPicPr>
        <p:blipFill rotWithShape="1">
          <a:blip r:embed="rId4">
            <a:alphaModFix/>
          </a:blip>
          <a:srcRect b="0" l="0" r="0" t="0"/>
          <a:stretch/>
        </p:blipFill>
        <p:spPr>
          <a:xfrm>
            <a:off x="6380121" y="4705350"/>
            <a:ext cx="1076954" cy="387715"/>
          </a:xfrm>
          <a:prstGeom prst="rect">
            <a:avLst/>
          </a:prstGeom>
          <a:noFill/>
          <a:ln>
            <a:noFill/>
          </a:ln>
        </p:spPr>
      </p:pic>
      <p:pic>
        <p:nvPicPr>
          <p:cNvPr id="946" name="Google Shape;946;p106"/>
          <p:cNvPicPr preferRelativeResize="0"/>
          <p:nvPr/>
        </p:nvPicPr>
        <p:blipFill rotWithShape="1">
          <a:blip r:embed="rId5">
            <a:alphaModFix/>
          </a:blip>
          <a:srcRect b="0" l="0" r="0" t="0"/>
          <a:stretch/>
        </p:blipFill>
        <p:spPr>
          <a:xfrm>
            <a:off x="7984975" y="4673575"/>
            <a:ext cx="931226" cy="475149"/>
          </a:xfrm>
          <a:prstGeom prst="rect">
            <a:avLst/>
          </a:prstGeom>
          <a:noFill/>
          <a:ln>
            <a:noFill/>
          </a:ln>
        </p:spPr>
      </p:pic>
      <p:pic>
        <p:nvPicPr>
          <p:cNvPr id="947" name="Google Shape;947;p106"/>
          <p:cNvPicPr preferRelativeResize="0"/>
          <p:nvPr/>
        </p:nvPicPr>
        <p:blipFill rotWithShape="1">
          <a:blip r:embed="rId6">
            <a:alphaModFix/>
          </a:blip>
          <a:srcRect b="1066" l="0" r="0" t="1076"/>
          <a:stretch/>
        </p:blipFill>
        <p:spPr>
          <a:xfrm>
            <a:off x="4505500" y="4758750"/>
            <a:ext cx="1261374" cy="304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0"/>
          <p:cNvSpPr txBox="1"/>
          <p:nvPr>
            <p:ph idx="1" type="body"/>
          </p:nvPr>
        </p:nvSpPr>
        <p:spPr>
          <a:xfrm>
            <a:off x="1439025" y="497650"/>
            <a:ext cx="5608500" cy="637200"/>
          </a:xfrm>
          <a:prstGeom prst="rect">
            <a:avLst/>
          </a:prstGeom>
          <a:noFill/>
          <a:ln>
            <a:noFill/>
          </a:ln>
        </p:spPr>
        <p:txBody>
          <a:bodyPr anchorCtr="0" anchor="t" bIns="34275" lIns="68575" spcFirstLastPara="1" rIns="68575" wrap="square" tIns="34275" rtlCol="true">
            <a:spAutoFit/>
          </a:bodyPr>
          <a:lstStyle/>
          <a:p>
            <a:pPr indent="0" lvl="0" marL="0" rtl="0" algn="l">
              <a:lnSpc>
                <a:spcPct val="90000"/>
              </a:lnSpc>
              <a:spcBef>
                <a:spcPts val="0"/>
              </a:spcBef>
              <a:spcAft>
                <a:spcPts val="0"/>
              </a:spcAft>
              <a:buClr>
                <a:schemeClr val="lt1"/>
              </a:buClr>
              <a:buSzPts val="4100"/>
              <a:buFont typeface="Delicious Handrawn"/>
              <a:buNone/>
              <a:bidi/>
            </a:pPr>
            <a:r>
              <a:rPr>
                <a:rtl/>
              </a:rPr>
              <a:t>About</a:t>
            </a:r>
          </a:p>
        </p:txBody>
      </p:sp>
      <p:pic>
        <p:nvPicPr>
          <p:cNvPr id="352" name="Google Shape;352;p60"/>
          <p:cNvPicPr preferRelativeResize="0"/>
          <p:nvPr/>
        </p:nvPicPr>
        <p:blipFill rotWithShape="1">
          <a:blip r:embed="rId3">
            <a:alphaModFix/>
          </a:blip>
          <a:srcRect b="0" l="0" r="0" t="0"/>
          <a:stretch/>
        </p:blipFill>
        <p:spPr>
          <a:xfrm>
            <a:off x="2860072" y="111299"/>
            <a:ext cx="2577825" cy="1023550"/>
          </a:xfrm>
          <a:prstGeom prst="rect">
            <a:avLst/>
          </a:prstGeom>
          <a:noFill/>
          <a:ln>
            <a:noFill/>
          </a:ln>
        </p:spPr>
      </p:pic>
      <p:sp>
        <p:nvSpPr>
          <p:cNvPr id="353" name="Google Shape;353;p60"/>
          <p:cNvSpPr txBox="1"/>
          <p:nvPr/>
        </p:nvSpPr>
        <p:spPr>
          <a:xfrm>
            <a:off x="1830300" y="1349400"/>
            <a:ext cx="5483400" cy="2444700"/>
          </a:xfrm>
          <a:prstGeom prst="rect">
            <a:avLst/>
          </a:prstGeom>
          <a:noFill/>
          <a:ln>
            <a:noFill/>
          </a:ln>
        </p:spPr>
        <p:txBody>
          <a:bodyPr anchorCtr="0" anchor="t" bIns="45700" lIns="91425" spcFirstLastPara="1" rIns="91425" wrap="square" tIns="45700" rtlCol="true">
            <a:spAutoFit/>
          </a:bodyPr>
          <a:lstStyle/>
          <a:p>
            <a:pPr indent="0" lvl="0" marL="0" marR="0" rtl="0" algn="ctr">
              <a:lnSpc>
                <a:spcPct val="150000"/>
              </a:lnSpc>
              <a:spcBef>
                <a:spcPts val="0"/>
              </a:spcBef>
              <a:spcAft>
                <a:spcPts val="0"/>
              </a:spcAft>
              <a:buClr>
                <a:srgbClr val="000000"/>
              </a:buClr>
              <a:buSzPts val="1400"/>
              <a:buFont typeface="Arial"/>
              <a:buNone/>
              <a:defRPr b="1" sz="1700">
                <a:solidFill>
                  <a:schemeClr val="lt1"/>
                </a:solidFill>
                <a:latin typeface="Noto Sans"/>
                <a:ea typeface="Noto Sans"/>
                <a:cs typeface="Noto Sans"/>
                <a:sym typeface="Noto Sans"/>
              </a:defRPr>
              <a:bidi/>
            </a:pPr>
            <a:r>
              <a:rPr>
                <a:rtl/>
              </a:rPr>
              <a:t>What we mean when we say “parents”?</a:t>
            </a:r>
            <a:endParaRPr i="0" u="none" cap="none" strike="noStrike">
              <a:solidFill>
                <a:schemeClr val="lt1"/>
              </a:solidFill>
              <a:latin typeface="Noto Sans"/>
              <a:ea typeface="Noto Sans"/>
              <a:cs typeface="Noto Sans"/>
              <a:sym typeface="Noto Sans"/>
            </a:endParaRPr>
          </a:p>
          <a:p>
            <a:pPr indent="0" lvl="0" marL="0" marR="0" rtl="0" algn="ctr">
              <a:lnSpc>
                <a:spcPct val="150000"/>
              </a:lnSpc>
              <a:spcBef>
                <a:spcPts val="1000"/>
              </a:spcBef>
              <a:spcAft>
                <a:spcPts val="0"/>
              </a:spcAft>
              <a:buNone/>
              <a:defRPr sz="1700">
                <a:solidFill>
                  <a:schemeClr val="lt1"/>
                </a:solidFill>
                <a:latin typeface="Noto Sans"/>
                <a:ea typeface="Noto Sans"/>
                <a:cs typeface="Noto Sans"/>
                <a:sym typeface="Noto Sans"/>
              </a:defRPr>
              <a:bidi/>
            </a:pPr>
            <a:r>
              <a:rPr>
                <a:rtl/>
              </a:rPr>
              <a:t>Parents and Parenting includes all caregivers who are responsible for the well-being of your child or adolescent. Caregivers include non-biological parents such as aunts, uncles, brothers, sisters, cousins, and foster parents.</a:t>
            </a:r>
            <a:endParaRPr i="0" sz="1700" u="none" cap="none" strike="noStrike">
              <a:solidFill>
                <a:schemeClr val="lt1"/>
              </a:solidFill>
              <a:latin typeface="Noto Sans"/>
              <a:ea typeface="Noto Sans"/>
              <a:cs typeface="Noto Sans"/>
              <a:sym typeface="No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1"/>
          <p:cNvSpPr txBox="1"/>
          <p:nvPr>
            <p:ph idx="1" type="body"/>
          </p:nvPr>
        </p:nvSpPr>
        <p:spPr>
          <a:xfrm>
            <a:off x="1037250" y="382650"/>
            <a:ext cx="4859100" cy="1897800"/>
          </a:xfrm>
          <a:prstGeom prst="rect">
            <a:avLst/>
          </a:prstGeom>
          <a:noFill/>
          <a:ln>
            <a:noFill/>
          </a:ln>
        </p:spPr>
        <p:txBody>
          <a:bodyPr anchorCtr="0" anchor="t" bIns="34275" lIns="68575" spcFirstLastPara="1" rIns="68575" wrap="square" tIns="34275" rtlCol="true">
            <a:spAutoFit/>
          </a:bodyPr>
          <a:lstStyle/>
          <a:p>
            <a:pPr indent="0" lvl="0" marL="0" rtl="0" algn="l">
              <a:lnSpc>
                <a:spcPct val="90000"/>
              </a:lnSpc>
              <a:spcBef>
                <a:spcPts val="0"/>
              </a:spcBef>
              <a:spcAft>
                <a:spcPts val="0"/>
              </a:spcAft>
              <a:buClr>
                <a:schemeClr val="lt1"/>
              </a:buClr>
              <a:buSzPts val="3300"/>
              <a:buFont typeface="Delicious Handrawn"/>
              <a:buNone/>
              <a:bidi/>
            </a:pPr>
            <a:r>
              <a:rPr>
                <a:rtl/>
              </a:rPr>
              <a:t>What is the objective of</a:t>
            </a:r>
          </a:p>
          <a:p>
            <a:pPr indent="0" lvl="0" marL="0" rtl="0" algn="l">
              <a:lnSpc>
                <a:spcPct val="90000"/>
              </a:lnSpc>
              <a:spcBef>
                <a:spcPts val="0"/>
              </a:spcBef>
              <a:spcAft>
                <a:spcPts val="0"/>
              </a:spcAft>
              <a:buClr>
                <a:schemeClr val="lt1"/>
              </a:buClr>
              <a:buSzPts val="3300"/>
              <a:buFont typeface="Delicious Handrawn"/>
              <a:buNone/>
              <a:bidi/>
            </a:pPr>
          </a:p>
          <a:p>
            <a:pPr indent="0" lvl="0" marL="0" rtl="0" algn="l">
              <a:lnSpc>
                <a:spcPct val="90000"/>
              </a:lnSpc>
              <a:spcBef>
                <a:spcPts val="0"/>
              </a:spcBef>
              <a:spcAft>
                <a:spcPts val="0"/>
              </a:spcAft>
              <a:buClr>
                <a:schemeClr val="lt1"/>
              </a:buClr>
              <a:buSzPts val="3300"/>
              <a:buFont typeface="Delicious Handrawn"/>
              <a:buNone/>
              <a:bidi/>
            </a:pPr>
          </a:p>
          <a:p>
            <a:pPr indent="0" lvl="0" marL="0" rtl="0" algn="l">
              <a:lnSpc>
                <a:spcPct val="90000"/>
              </a:lnSpc>
              <a:spcBef>
                <a:spcPts val="0"/>
              </a:spcBef>
              <a:spcAft>
                <a:spcPts val="0"/>
              </a:spcAft>
              <a:buClr>
                <a:schemeClr val="lt1"/>
              </a:buClr>
              <a:buSzPts val="3300"/>
              <a:buFont typeface="Delicious Handrawn"/>
              <a:buNone/>
              <a:bidi/>
            </a:pPr>
            <a:r>
              <a:rPr>
                <a:rtl/>
              </a:rPr>
              <a:t>                              ?</a:t>
            </a:r>
          </a:p>
        </p:txBody>
      </p:sp>
      <p:pic>
        <p:nvPicPr>
          <p:cNvPr id="359" name="Google Shape;359;p61"/>
          <p:cNvPicPr preferRelativeResize="0"/>
          <p:nvPr/>
        </p:nvPicPr>
        <p:blipFill rotWithShape="1">
          <a:blip r:embed="rId3">
            <a:alphaModFix/>
          </a:blip>
          <a:srcRect b="0" l="0" r="0" t="0"/>
          <a:stretch/>
        </p:blipFill>
        <p:spPr>
          <a:xfrm>
            <a:off x="1147672" y="1048374"/>
            <a:ext cx="2577825" cy="1023550"/>
          </a:xfrm>
          <a:prstGeom prst="rect">
            <a:avLst/>
          </a:prstGeom>
          <a:noFill/>
          <a:ln>
            <a:noFill/>
          </a:ln>
        </p:spPr>
      </p:pic>
      <p:sp>
        <p:nvSpPr>
          <p:cNvPr id="360" name="Google Shape;360;p61"/>
          <p:cNvSpPr txBox="1"/>
          <p:nvPr/>
        </p:nvSpPr>
        <p:spPr>
          <a:xfrm>
            <a:off x="4659250" y="3006725"/>
            <a:ext cx="4334400" cy="1623900"/>
          </a:xfrm>
          <a:prstGeom prst="rect">
            <a:avLst/>
          </a:prstGeom>
          <a:noFill/>
          <a:ln>
            <a:noFill/>
          </a:ln>
        </p:spPr>
        <p:txBody>
          <a:bodyPr anchorCtr="0" anchor="t" bIns="91425" lIns="91425" spcFirstLastPara="1" rIns="91425" wrap="square" tIns="91425" rtlCol="true">
            <a:spAutoFit/>
          </a:bodyPr>
          <a:lstStyle/>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bidi/>
            </a:pPr>
            <a:r>
              <a:rPr>
                <a:rtl/>
              </a:rPr>
              <a:t>Build open, caring, and trusting relationships between caregivers and girls, boys, and adolescents.</a:t>
            </a:r>
            <a:endParaRPr sz="1100">
              <a:solidFill>
                <a:schemeClr val="lt1"/>
              </a:solidFill>
              <a:latin typeface="Noto Sans"/>
              <a:ea typeface="Noto Sans"/>
              <a:cs typeface="Noto Sans"/>
              <a:sym typeface="Noto Sans"/>
            </a:endParaRPr>
          </a:p>
          <a:p>
            <a:pPr indent="0" lvl="0" marL="457200" marR="0" rtl="0" algn="l">
              <a:lnSpc>
                <a:spcPct val="150000"/>
              </a:lnSpc>
              <a:spcBef>
                <a:spcPts val="0"/>
              </a:spcBef>
              <a:spcAft>
                <a:spcPts val="0"/>
              </a:spcAft>
              <a:buNone/>
              <a:bidi/>
            </a:pPr>
            <a:endParaRPr sz="1100">
              <a:solidFill>
                <a:schemeClr val="lt1"/>
              </a:solidFill>
              <a:latin typeface="Noto Sans"/>
              <a:ea typeface="Noto Sans"/>
              <a:cs typeface="Noto Sans"/>
              <a:sym typeface="Noto Sans"/>
            </a:endParaRPr>
          </a:p>
          <a:p>
            <a:pPr indent="-298450" lvl="0" marL="457200" marR="0" rtl="0" algn="l">
              <a:lnSpc>
                <a:spcPct val="150000"/>
              </a:lnSpc>
              <a:spcBef>
                <a:spcPts val="0"/>
              </a:spcBef>
              <a:spcAft>
                <a:spcPts val="0"/>
              </a:spcAft>
              <a:buClr>
                <a:schemeClr val="lt1"/>
              </a:buClr>
              <a:buSzPts val="1100"/>
              <a:buFont typeface="Noto Sans"/>
              <a:buChar char="●"/>
              <a:defRPr sz="1100">
                <a:solidFill>
                  <a:schemeClr val="lt1"/>
                </a:solidFill>
                <a:latin typeface="Noto Sans"/>
                <a:ea typeface="Noto Sans"/>
                <a:cs typeface="Noto Sans"/>
                <a:sym typeface="Noto Sans"/>
              </a:defRPr>
              <a:bidi/>
            </a:pPr>
            <a:r>
              <a:rPr>
                <a:rtl/>
              </a:rPr>
              <a:t>Support healthy and positive relations to keep girls, boys, and adolescents safe and support their development.</a:t>
            </a:r>
            <a:endParaRPr sz="1100">
              <a:solidFill>
                <a:schemeClr val="lt1"/>
              </a:solidFill>
              <a:latin typeface="Noto Sans"/>
              <a:ea typeface="Noto Sans"/>
              <a:cs typeface="Noto Sans"/>
              <a:sym typeface="No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2"/>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366" name="Google Shape;366;p62"/>
          <p:cNvSpPr txBox="1"/>
          <p:nvPr/>
        </p:nvSpPr>
        <p:spPr>
          <a:xfrm>
            <a:off x="286210" y="228606"/>
            <a:ext cx="8857800" cy="461700"/>
          </a:xfrm>
          <a:prstGeom prst="rect">
            <a:avLst/>
          </a:prstGeom>
          <a:noFill/>
          <a:ln>
            <a:noFill/>
          </a:ln>
        </p:spPr>
        <p:txBody>
          <a:bodyPr anchorCtr="0" anchor="t" bIns="45700" lIns="91425" spcFirstLastPara="1" rIns="91425" wrap="square" tIns="45700" rtlCol="true">
            <a:spAutoFit/>
          </a:bodyPr>
          <a:lstStyle/>
          <a:p>
            <a:pPr indent="0" lvl="0" marL="0" marR="0" rtl="0" algn="l">
              <a:lnSpc>
                <a:spcPct val="100000"/>
              </a:lnSpc>
              <a:spcBef>
                <a:spcPts val="0"/>
              </a:spcBef>
              <a:spcAft>
                <a:spcPts val="0"/>
              </a:spcAft>
              <a:buClr>
                <a:schemeClr val="dk1"/>
              </a:buClr>
              <a:buSzPts val="2400"/>
              <a:buFont typeface="Arial"/>
              <a:buNone/>
              <a:defRPr sz="2400">
                <a:solidFill>
                  <a:schemeClr val="lt1"/>
                </a:solidFill>
                <a:latin typeface="Delicious Handrawn"/>
                <a:ea typeface="Delicious Handrawn"/>
                <a:cs typeface="Delicious Handrawn"/>
                <a:sym typeface="Delicious Handrawn"/>
              </a:defRPr>
              <a:bidi/>
            </a:pPr>
            <a:r>
              <a:rPr>
                <a:rtl/>
              </a:rPr>
              <a:t>About Crianza con Conciencia+ </a:t>
            </a:r>
            <a:endParaRPr i="0" sz="2400" u="none" cap="none" strike="noStrike">
              <a:solidFill>
                <a:schemeClr val="lt1"/>
              </a:solidFill>
              <a:latin typeface="Delicious Handrawn"/>
              <a:ea typeface="Delicious Handrawn"/>
              <a:cs typeface="Delicious Handrawn"/>
              <a:sym typeface="Delicious Handrawn"/>
            </a:endParaRPr>
          </a:p>
        </p:txBody>
      </p:sp>
      <p:sp>
        <p:nvSpPr>
          <p:cNvPr id="367" name="Google Shape;367;p62"/>
          <p:cNvSpPr txBox="1"/>
          <p:nvPr/>
        </p:nvSpPr>
        <p:spPr>
          <a:xfrm>
            <a:off x="286200" y="842325"/>
            <a:ext cx="8292600" cy="507900"/>
          </a:xfrm>
          <a:prstGeom prst="rect">
            <a:avLst/>
          </a:prstGeom>
          <a:noFill/>
          <a:ln>
            <a:noFill/>
          </a:ln>
        </p:spPr>
        <p:txBody>
          <a:bodyPr anchorCtr="0" anchor="t" bIns="91425" lIns="91425" spcFirstLastPara="1" rIns="91425" wrap="square" tIns="91425" rtlCol="true">
            <a:spAutoFit/>
          </a:bodyPr>
          <a:lstStyle/>
          <a:p>
            <a:pPr indent="0" lvl="0" marL="0" rtl="0" algn="just">
              <a:lnSpc>
                <a:spcPct val="150000"/>
              </a:lnSpc>
              <a:spcBef>
                <a:spcPts val="0"/>
              </a:spcBef>
              <a:spcAft>
                <a:spcPts val="0"/>
              </a:spcAft>
              <a:buNone/>
              <a:defRPr sz="2100">
                <a:solidFill>
                  <a:srgbClr val="00969B"/>
                </a:solidFill>
                <a:latin typeface="Delicious Handrawn"/>
                <a:ea typeface="Delicious Handrawn"/>
                <a:cs typeface="Delicious Handrawn"/>
                <a:sym typeface="Delicious Handrawn"/>
              </a:defRPr>
              <a:bidi/>
            </a:pPr>
            <a:r>
              <a:rPr>
                <a:rtl/>
              </a:rPr>
              <a:t>When you have a healthy and positive relationship with your girl, boy, or teen, you can: </a:t>
            </a:r>
            <a:endParaRPr sz="2100">
              <a:solidFill>
                <a:srgbClr val="00969B"/>
              </a:solidFill>
              <a:latin typeface="Delicious Handrawn"/>
              <a:ea typeface="Delicious Handrawn"/>
              <a:cs typeface="Delicious Handrawn"/>
              <a:sym typeface="Delicious Handrawn"/>
            </a:endParaRPr>
          </a:p>
        </p:txBody>
      </p:sp>
      <p:sp>
        <p:nvSpPr>
          <p:cNvPr id="368" name="Google Shape;368;p62"/>
          <p:cNvSpPr txBox="1"/>
          <p:nvPr/>
        </p:nvSpPr>
        <p:spPr>
          <a:xfrm>
            <a:off x="1016901" y="1531050"/>
            <a:ext cx="7752300" cy="389400"/>
          </a:xfrm>
          <a:prstGeom prst="rect">
            <a:avLst/>
          </a:prstGeom>
          <a:noFill/>
          <a:ln>
            <a:noFill/>
          </a:ln>
        </p:spPr>
        <p:txBody>
          <a:bodyPr anchorCtr="0" anchor="t" bIns="91425" lIns="91425" spcFirstLastPara="1" rIns="91425" wrap="square" tIns="91425" rtlCol="true">
            <a:noAutofit/>
          </a:bodyPr>
          <a:lstStyle/>
          <a:p>
            <a:pPr indent="0" lvl="0" marL="0" rtl="0" algn="l">
              <a:lnSpc>
                <a:spcPct val="150000"/>
              </a:lnSpc>
              <a:spcBef>
                <a:spcPts val="0"/>
              </a:spcBef>
              <a:spcAft>
                <a:spcPts val="0"/>
              </a:spcAft>
              <a:buNone/>
              <a:defRPr sz="1700">
                <a:solidFill>
                  <a:srgbClr val="0B4060"/>
                </a:solidFill>
              </a:defRPr>
              <a:bidi/>
            </a:pPr>
            <a:r>
              <a:rPr>
                <a:rtl/>
              </a:rPr>
              <a:t>Develop a strong bond with them</a:t>
            </a:r>
            <a:endParaRPr sz="1700">
              <a:solidFill>
                <a:srgbClr val="0B4060"/>
              </a:solidFill>
            </a:endParaRPr>
          </a:p>
          <a:p>
            <a:pPr indent="0" lvl="0" marL="0" rtl="0" algn="l">
              <a:spcBef>
                <a:spcPts val="0"/>
              </a:spcBef>
              <a:spcAft>
                <a:spcPts val="0"/>
              </a:spcAft>
              <a:buNone/>
              <a:bidi/>
            </a:pPr>
            <a:endParaRPr sz="1300">
              <a:solidFill>
                <a:srgbClr val="0B4060"/>
              </a:solidFill>
            </a:endParaRPr>
          </a:p>
        </p:txBody>
      </p:sp>
      <p:sp>
        <p:nvSpPr>
          <p:cNvPr id="369" name="Google Shape;369;p62"/>
          <p:cNvSpPr txBox="1"/>
          <p:nvPr/>
        </p:nvSpPr>
        <p:spPr>
          <a:xfrm>
            <a:off x="1016901" y="2307442"/>
            <a:ext cx="7752300" cy="389400"/>
          </a:xfrm>
          <a:prstGeom prst="rect">
            <a:avLst/>
          </a:prstGeom>
          <a:noFill/>
          <a:ln>
            <a:noFill/>
          </a:ln>
        </p:spPr>
        <p:txBody>
          <a:bodyPr anchorCtr="0" anchor="t" bIns="91425" lIns="91425" spcFirstLastPara="1" rIns="91425" wrap="square" tIns="91425" rtlCol="true">
            <a:noAutofit/>
          </a:bodyPr>
          <a:lstStyle/>
          <a:p>
            <a:pPr indent="0" lvl="0" marL="0" rtl="0" algn="l">
              <a:lnSpc>
                <a:spcPct val="150000"/>
              </a:lnSpc>
              <a:spcBef>
                <a:spcPts val="0"/>
              </a:spcBef>
              <a:spcAft>
                <a:spcPts val="0"/>
              </a:spcAft>
              <a:buNone/>
              <a:defRPr sz="1700">
                <a:solidFill>
                  <a:srgbClr val="0B4060"/>
                </a:solidFill>
              </a:defRPr>
              <a:bidi/>
            </a:pPr>
            <a:r>
              <a:rPr>
                <a:rtl/>
              </a:rPr>
              <a:t>Promote and ensure their human rights</a:t>
            </a:r>
            <a:endParaRPr sz="1700">
              <a:solidFill>
                <a:srgbClr val="0B4060"/>
              </a:solidFill>
            </a:endParaRPr>
          </a:p>
          <a:p>
            <a:pPr indent="0" lvl="0" marL="0" rtl="0" algn="l">
              <a:spcBef>
                <a:spcPts val="0"/>
              </a:spcBef>
              <a:spcAft>
                <a:spcPts val="0"/>
              </a:spcAft>
              <a:buNone/>
              <a:bidi/>
            </a:pPr>
            <a:endParaRPr sz="1300">
              <a:solidFill>
                <a:srgbClr val="0B4060"/>
              </a:solidFill>
            </a:endParaRPr>
          </a:p>
        </p:txBody>
      </p:sp>
      <p:sp>
        <p:nvSpPr>
          <p:cNvPr id="370" name="Google Shape;370;p62"/>
          <p:cNvSpPr txBox="1"/>
          <p:nvPr/>
        </p:nvSpPr>
        <p:spPr>
          <a:xfrm>
            <a:off x="1016901" y="3860225"/>
            <a:ext cx="7752300" cy="389400"/>
          </a:xfrm>
          <a:prstGeom prst="rect">
            <a:avLst/>
          </a:prstGeom>
          <a:noFill/>
          <a:ln>
            <a:noFill/>
          </a:ln>
        </p:spPr>
        <p:txBody>
          <a:bodyPr anchorCtr="0" anchor="t" bIns="91425" lIns="91425" spcFirstLastPara="1" rIns="91425" wrap="square" tIns="91425" rtlCol="true">
            <a:noAutofit/>
          </a:bodyPr>
          <a:lstStyle/>
          <a:p>
            <a:pPr indent="0" lvl="0" marL="0" rtl="0" algn="l">
              <a:spcBef>
                <a:spcPts val="0"/>
              </a:spcBef>
              <a:spcAft>
                <a:spcPts val="0"/>
              </a:spcAft>
              <a:buNone/>
              <a:defRPr sz="1700">
                <a:solidFill>
                  <a:srgbClr val="0B4060"/>
                </a:solidFill>
              </a:defRPr>
              <a:bidi/>
            </a:pPr>
            <a:r>
              <a:rPr>
                <a:rtl/>
              </a:rPr>
              <a:t>Help them behave responsibly and respectfully</a:t>
            </a:r>
            <a:endParaRPr sz="1300">
              <a:solidFill>
                <a:srgbClr val="0B4060"/>
              </a:solidFill>
            </a:endParaRPr>
          </a:p>
        </p:txBody>
      </p:sp>
      <p:pic>
        <p:nvPicPr>
          <p:cNvPr id="371" name="Google Shape;371;p62"/>
          <p:cNvPicPr preferRelativeResize="0"/>
          <p:nvPr/>
        </p:nvPicPr>
        <p:blipFill>
          <a:blip r:embed="rId4">
            <a:alphaModFix/>
          </a:blip>
          <a:stretch>
            <a:fillRect/>
          </a:stretch>
        </p:blipFill>
        <p:spPr>
          <a:xfrm>
            <a:off x="483825" y="1593775"/>
            <a:ext cx="465150" cy="465150"/>
          </a:xfrm>
          <a:prstGeom prst="rect">
            <a:avLst/>
          </a:prstGeom>
          <a:noFill/>
          <a:ln>
            <a:noFill/>
          </a:ln>
        </p:spPr>
      </p:pic>
      <p:sp>
        <p:nvSpPr>
          <p:cNvPr id="372" name="Google Shape;372;p62"/>
          <p:cNvSpPr txBox="1"/>
          <p:nvPr/>
        </p:nvSpPr>
        <p:spPr>
          <a:xfrm>
            <a:off x="1016901" y="3083833"/>
            <a:ext cx="7752300" cy="389400"/>
          </a:xfrm>
          <a:prstGeom prst="rect">
            <a:avLst/>
          </a:prstGeom>
          <a:noFill/>
          <a:ln>
            <a:noFill/>
          </a:ln>
        </p:spPr>
        <p:txBody>
          <a:bodyPr anchorCtr="0" anchor="t" bIns="91425" lIns="91425" spcFirstLastPara="1" rIns="91425" wrap="square" tIns="91425" rtlCol="true">
            <a:noAutofit/>
          </a:bodyPr>
          <a:lstStyle/>
          <a:p>
            <a:pPr indent="0" lvl="0" marL="0" rtl="0" algn="l">
              <a:lnSpc>
                <a:spcPct val="150000"/>
              </a:lnSpc>
              <a:spcBef>
                <a:spcPts val="0"/>
              </a:spcBef>
              <a:spcAft>
                <a:spcPts val="0"/>
              </a:spcAft>
              <a:buNone/>
              <a:defRPr sz="1700">
                <a:solidFill>
                  <a:srgbClr val="0B4060"/>
                </a:solidFill>
              </a:defRPr>
              <a:bidi/>
            </a:pPr>
            <a:r>
              <a:rPr>
                <a:rtl/>
              </a:rPr>
              <a:t>Better support their growth and development</a:t>
            </a:r>
            <a:endParaRPr sz="1700">
              <a:solidFill>
                <a:srgbClr val="0B4060"/>
              </a:solidFill>
            </a:endParaRPr>
          </a:p>
          <a:p>
            <a:pPr indent="0" lvl="0" marL="0" rtl="0" algn="l">
              <a:spcBef>
                <a:spcPts val="0"/>
              </a:spcBef>
              <a:spcAft>
                <a:spcPts val="0"/>
              </a:spcAft>
              <a:buNone/>
              <a:bidi/>
            </a:pPr>
            <a:endParaRPr sz="1300">
              <a:solidFill>
                <a:srgbClr val="0B4060"/>
              </a:solidFill>
            </a:endParaRPr>
          </a:p>
        </p:txBody>
      </p:sp>
      <p:pic>
        <p:nvPicPr>
          <p:cNvPr id="373" name="Google Shape;373;p62"/>
          <p:cNvPicPr preferRelativeResize="0"/>
          <p:nvPr/>
        </p:nvPicPr>
        <p:blipFill>
          <a:blip r:embed="rId5">
            <a:alphaModFix/>
          </a:blip>
          <a:stretch>
            <a:fillRect/>
          </a:stretch>
        </p:blipFill>
        <p:spPr>
          <a:xfrm>
            <a:off x="483825" y="2269367"/>
            <a:ext cx="465150" cy="465150"/>
          </a:xfrm>
          <a:prstGeom prst="rect">
            <a:avLst/>
          </a:prstGeom>
          <a:noFill/>
          <a:ln>
            <a:noFill/>
          </a:ln>
        </p:spPr>
      </p:pic>
      <p:pic>
        <p:nvPicPr>
          <p:cNvPr id="374" name="Google Shape;374;p62"/>
          <p:cNvPicPr preferRelativeResize="0"/>
          <p:nvPr/>
        </p:nvPicPr>
        <p:blipFill>
          <a:blip r:embed="rId6">
            <a:alphaModFix/>
          </a:blip>
          <a:stretch>
            <a:fillRect/>
          </a:stretch>
        </p:blipFill>
        <p:spPr>
          <a:xfrm>
            <a:off x="483825" y="3064700"/>
            <a:ext cx="465150" cy="465150"/>
          </a:xfrm>
          <a:prstGeom prst="rect">
            <a:avLst/>
          </a:prstGeom>
          <a:noFill/>
          <a:ln>
            <a:noFill/>
          </a:ln>
        </p:spPr>
      </p:pic>
      <p:pic>
        <p:nvPicPr>
          <p:cNvPr id="375" name="Google Shape;375;p62"/>
          <p:cNvPicPr preferRelativeResize="0"/>
          <p:nvPr/>
        </p:nvPicPr>
        <p:blipFill>
          <a:blip r:embed="rId7">
            <a:alphaModFix/>
          </a:blip>
          <a:stretch>
            <a:fillRect/>
          </a:stretch>
        </p:blipFill>
        <p:spPr>
          <a:xfrm>
            <a:off x="483825" y="3860025"/>
            <a:ext cx="465150" cy="465150"/>
          </a:xfrm>
          <a:prstGeom prst="rect">
            <a:avLst/>
          </a:prstGeom>
          <a:noFill/>
          <a:ln>
            <a:noFill/>
          </a:ln>
        </p:spPr>
      </p:pic>
      <p:pic>
        <p:nvPicPr>
          <p:cNvPr id="376" name="Google Shape;376;p62"/>
          <p:cNvPicPr preferRelativeResize="0"/>
          <p:nvPr/>
        </p:nvPicPr>
        <p:blipFill>
          <a:blip r:embed="rId8">
            <a:alphaModFix/>
          </a:blip>
          <a:stretch>
            <a:fillRect/>
          </a:stretch>
        </p:blipFill>
        <p:spPr>
          <a:xfrm>
            <a:off x="5818699" y="1593775"/>
            <a:ext cx="2950500" cy="2212800"/>
          </a:xfrm>
          <a:prstGeom prst="roundRect">
            <a:avLst>
              <a:gd fmla="val 16667"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3"/>
          <p:cNvSpPr/>
          <p:nvPr/>
        </p:nvSpPr>
        <p:spPr>
          <a:xfrm rot="-5400000">
            <a:off x="3191875" y="-2959825"/>
            <a:ext cx="475200" cy="6858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rtlCol="true">
            <a:noAutofit/>
          </a:bodyPr>
          <a:lstStyle/>
          <a:p>
            <a:pPr indent="0" lvl="0" marL="0" marR="0" rtl="0" algn="ctr">
              <a:lnSpc>
                <a:spcPct val="100000"/>
              </a:lnSpc>
              <a:spcBef>
                <a:spcPts val="0"/>
              </a:spcBef>
              <a:spcAft>
                <a:spcPts val="0"/>
              </a:spcAft>
              <a:buClr>
                <a:srgbClr val="000000"/>
              </a:buClr>
              <a:buSzPts val="1400"/>
              <a:buFont typeface="Arial"/>
              <a:buNone/>
              <a:bidi/>
            </a:pPr>
            <a:endParaRPr b="0" i="0" sz="1400" u="none" cap="none" strike="noStrike">
              <a:solidFill>
                <a:schemeClr val="lt1"/>
              </a:solidFill>
              <a:latin typeface="Arial"/>
              <a:ea typeface="Arial"/>
              <a:cs typeface="Arial"/>
              <a:sym typeface="Arial"/>
            </a:endParaRPr>
          </a:p>
        </p:txBody>
      </p:sp>
      <p:sp>
        <p:nvSpPr>
          <p:cNvPr id="382" name="Google Shape;382;p63"/>
          <p:cNvSpPr txBox="1"/>
          <p:nvPr/>
        </p:nvSpPr>
        <p:spPr>
          <a:xfrm>
            <a:off x="286210" y="228606"/>
            <a:ext cx="8857800" cy="415500"/>
          </a:xfrm>
          <a:prstGeom prst="rect">
            <a:avLst/>
          </a:prstGeom>
          <a:noFill/>
          <a:ln>
            <a:noFill/>
          </a:ln>
        </p:spPr>
        <p:txBody>
          <a:bodyPr anchorCtr="0" anchor="t" bIns="45700" lIns="91425" spcFirstLastPara="1" rIns="91425" wrap="square" tIns="45700" rtlCol="true">
            <a:spAutoFit/>
          </a:bodyPr>
          <a:lstStyle/>
          <a:p>
            <a:pPr indent="0" lvl="0" marL="0" rtl="0" algn="just">
              <a:lnSpc>
                <a:spcPct val="150000"/>
              </a:lnSpc>
              <a:spcBef>
                <a:spcPts val="0"/>
              </a:spcBef>
              <a:spcAft>
                <a:spcPts val="0"/>
              </a:spcAft>
              <a:buClr>
                <a:schemeClr val="dk1"/>
              </a:buClr>
              <a:buSzPts val="1100"/>
              <a:buFont typeface="Arial"/>
              <a:buNone/>
              <a:defRPr sz="2100">
                <a:solidFill>
                  <a:schemeClr val="lt1"/>
                </a:solidFill>
                <a:latin typeface="Delicious Handrawn"/>
                <a:ea typeface="Delicious Handrawn"/>
                <a:cs typeface="Delicious Handrawn"/>
                <a:sym typeface="Delicious Handrawn"/>
              </a:defRPr>
              <a:bidi/>
            </a:pPr>
            <a:r>
              <a:rPr>
                <a:rtl/>
              </a:rPr>
              <a:t>What other caregivers are saying about Crianza con Conciencia+</a:t>
            </a:r>
            <a:endParaRPr sz="2400">
              <a:solidFill>
                <a:schemeClr val="lt1"/>
              </a:solidFill>
              <a:latin typeface="Delicious Handrawn"/>
              <a:ea typeface="Delicious Handrawn"/>
              <a:cs typeface="Delicious Handrawn"/>
              <a:sym typeface="Delicious Handrawn"/>
            </a:endParaRPr>
          </a:p>
        </p:txBody>
      </p:sp>
      <p:sp>
        <p:nvSpPr>
          <p:cNvPr id="383" name="Google Shape;383;p63"/>
          <p:cNvSpPr txBox="1"/>
          <p:nvPr/>
        </p:nvSpPr>
        <p:spPr>
          <a:xfrm>
            <a:off x="178675" y="779600"/>
            <a:ext cx="8292600" cy="507900"/>
          </a:xfrm>
          <a:prstGeom prst="rect">
            <a:avLst/>
          </a:prstGeom>
          <a:noFill/>
          <a:ln>
            <a:noFill/>
          </a:ln>
        </p:spPr>
        <p:txBody>
          <a:bodyPr anchorCtr="0" anchor="t" bIns="91425" lIns="91425" spcFirstLastPara="1" rIns="91425" wrap="square" tIns="91425" rtlCol="true">
            <a:spAutoFit/>
          </a:bodyPr>
          <a:lstStyle/>
          <a:p>
            <a:pPr indent="0" lvl="0" marL="0" rtl="0" algn="just">
              <a:lnSpc>
                <a:spcPct val="150000"/>
              </a:lnSpc>
              <a:spcBef>
                <a:spcPts val="0"/>
              </a:spcBef>
              <a:spcAft>
                <a:spcPts val="0"/>
              </a:spcAft>
              <a:buNone/>
              <a:bidi/>
            </a:pPr>
            <a:endParaRPr sz="2100">
              <a:solidFill>
                <a:srgbClr val="00969B"/>
              </a:solidFill>
              <a:latin typeface="Delicious Handrawn"/>
              <a:ea typeface="Delicious Handrawn"/>
              <a:cs typeface="Delicious Handrawn"/>
              <a:sym typeface="Delicious Handrawn"/>
            </a:endParaRPr>
          </a:p>
        </p:txBody>
      </p:sp>
      <p:sp>
        <p:nvSpPr>
          <p:cNvPr id="384" name="Google Shape;384;p63"/>
          <p:cNvSpPr/>
          <p:nvPr/>
        </p:nvSpPr>
        <p:spPr>
          <a:xfrm>
            <a:off x="256825" y="881838"/>
            <a:ext cx="8136300" cy="1693500"/>
          </a:xfrm>
          <a:prstGeom prst="wedgeRoundRectCallout">
            <a:avLst>
              <a:gd fmla="val -20815" name="adj1"/>
              <a:gd fmla="val 50534" name="adj2"/>
              <a:gd fmla="val 0" name="adj3"/>
            </a:avLst>
          </a:prstGeom>
          <a:solidFill>
            <a:srgbClr val="E4027C"/>
          </a:solidFill>
          <a:ln>
            <a:noFill/>
          </a:ln>
        </p:spPr>
        <p:txBody>
          <a:bodyPr anchorCtr="0" anchor="ctr" bIns="91425" lIns="91425" spcFirstLastPara="1" rIns="91425" wrap="square" tIns="91425" rtlCol="true">
            <a:noAutofit/>
          </a:bodyPr>
          <a:lstStyle/>
          <a:p>
            <a:pPr indent="0" lvl="0" marL="0" rtl="0" algn="just">
              <a:lnSpc>
                <a:spcPct val="115000"/>
              </a:lnSpc>
              <a:spcBef>
                <a:spcPts val="0"/>
              </a:spcBef>
              <a:spcAft>
                <a:spcPts val="1200"/>
              </a:spcAft>
              <a:buNone/>
              <a:defRPr sz="1200">
                <a:solidFill>
                  <a:schemeClr val="lt1"/>
                </a:solidFill>
                <a:latin typeface="Noto Sans"/>
                <a:ea typeface="Noto Sans"/>
                <a:cs typeface="Noto Sans"/>
                <a:sym typeface="Noto Sans"/>
              </a:defRPr>
              <a:bidi/>
            </a:pPr>
            <a:r>
              <a:rPr>
                <a:rtl/>
              </a:rPr>
              <a:t>“This program would be beneficial for  so many parents. As a mother, we often experience feelings of overwhelm, as though the weight of the world is bearing down on us, making it challenging to think clearly about fresh ideas or strategies to connect with our children differently. It's really valuable to have programs like Crianza con Conciencia + , which offers engaging and playful resources to disrupt the routine, enhance our parenting practices, and enjoy quality time with our children.”</a:t>
            </a:r>
            <a:endParaRPr>
              <a:solidFill>
                <a:schemeClr val="lt1"/>
              </a:solidFill>
            </a:endParaRPr>
          </a:p>
        </p:txBody>
      </p:sp>
      <p:sp>
        <p:nvSpPr>
          <p:cNvPr id="385" name="Google Shape;385;p63"/>
          <p:cNvSpPr/>
          <p:nvPr/>
        </p:nvSpPr>
        <p:spPr>
          <a:xfrm>
            <a:off x="256825" y="2749975"/>
            <a:ext cx="8136300" cy="1881600"/>
          </a:xfrm>
          <a:prstGeom prst="wedgeRoundRectCallout">
            <a:avLst>
              <a:gd fmla="val 22055" name="adj1"/>
              <a:gd fmla="val 49523" name="adj2"/>
              <a:gd fmla="val 0" name="adj3"/>
            </a:avLst>
          </a:prstGeom>
          <a:solidFill>
            <a:srgbClr val="FF5E00"/>
          </a:solidFill>
          <a:ln>
            <a:noFill/>
          </a:ln>
        </p:spPr>
        <p:txBody>
          <a:bodyPr anchorCtr="0" anchor="ctr" bIns="91425" lIns="91425" spcFirstLastPara="1" rIns="91425" wrap="square" tIns="91425" rtlCol="true">
            <a:noAutofit/>
          </a:bodyPr>
          <a:lstStyle/>
          <a:p>
            <a:pPr indent="0" lvl="0" marL="0" rtl="0" algn="just">
              <a:lnSpc>
                <a:spcPct val="115000"/>
              </a:lnSpc>
              <a:spcBef>
                <a:spcPts val="0"/>
              </a:spcBef>
              <a:spcAft>
                <a:spcPts val="1200"/>
              </a:spcAft>
              <a:buNone/>
              <a:defRPr sz="1200">
                <a:solidFill>
                  <a:schemeClr val="lt1"/>
                </a:solidFill>
                <a:latin typeface="Noto Sans"/>
                <a:ea typeface="Noto Sans"/>
                <a:cs typeface="Noto Sans"/>
                <a:sym typeface="Noto Sans"/>
              </a:defRPr>
              <a:bidi/>
            </a:pPr>
            <a:r>
              <a:rPr>
                <a:rtl/>
              </a:rPr>
              <a:t> “A mí me parecieron todas las sesiones súper interesantes. Todos los videos cada uno trataba de verlos detenidamente, para llevarlos a la práctica…El tiempo uno a uno me ha servido demasiado, bueno todo yo creo…”  A mí me pareció que todo está bien, en el tiempo, en que no estábamos tan presionadas, porque a mí también me llegaba el mensaje, pero en ese momento no podía, me esperaba a lo mejor una media hora a que ya me pudiera sentar y ya poder observar la sesión o contestarla pero ya con tranquilidad, sin andar a las prisas…y pues tratar de mejor tener como los 5 minutitos, que a lo mejor hasta era menos de 5 minutitos, pero estar concentrada en las actividades y en lo que nos proponían hacer.”</a:t>
            </a:r>
            <a:endParaRPr sz="1200">
              <a:solidFill>
                <a:schemeClr val="lt1"/>
              </a:solidFill>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lank">
  <a:themeElements>
    <a:clrScheme name="Custom 1">
      <a:dk1>
        <a:srgbClr val="0D3A5A"/>
      </a:dk1>
      <a:lt1>
        <a:srgbClr val="FEFFFF"/>
      </a:lt1>
      <a:dk2>
        <a:srgbClr val="02969A"/>
      </a:dk2>
      <a:lt2>
        <a:srgbClr val="FEFFFF"/>
      </a:lt2>
      <a:accent1>
        <a:srgbClr val="02969A"/>
      </a:accent1>
      <a:accent2>
        <a:srgbClr val="FE5E00"/>
      </a:accent2>
      <a:accent3>
        <a:srgbClr val="E3027C"/>
      </a:accent3>
      <a:accent4>
        <a:srgbClr val="ED0000"/>
      </a:accent4>
      <a:accent5>
        <a:srgbClr val="F2F2F2"/>
      </a:accent5>
      <a:accent6>
        <a:srgbClr val="0E3959"/>
      </a:accent6>
      <a:hlink>
        <a:srgbClr val="4E5CD7"/>
      </a:hlink>
      <a:folHlink>
        <a:srgbClr val="009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